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82" r:id="rId2"/>
    <p:sldId id="342" r:id="rId3"/>
    <p:sldId id="343" r:id="rId4"/>
    <p:sldId id="361" r:id="rId5"/>
    <p:sldId id="359" r:id="rId6"/>
    <p:sldId id="362" r:id="rId7"/>
    <p:sldId id="363" r:id="rId8"/>
    <p:sldId id="364" r:id="rId9"/>
    <p:sldId id="365" r:id="rId10"/>
    <p:sldId id="366" r:id="rId11"/>
    <p:sldId id="367" r:id="rId12"/>
    <p:sldId id="368" r:id="rId13"/>
    <p:sldId id="369" r:id="rId14"/>
    <p:sldId id="370" r:id="rId15"/>
    <p:sldId id="371" r:id="rId16"/>
    <p:sldId id="372" r:id="rId17"/>
    <p:sldId id="373" r:id="rId18"/>
    <p:sldId id="374" r:id="rId19"/>
    <p:sldId id="375" r:id="rId20"/>
    <p:sldId id="376" r:id="rId21"/>
    <p:sldId id="377" r:id="rId22"/>
    <p:sldId id="344" r:id="rId2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692A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6" autoAdjust="0"/>
    <p:restoredTop sz="94660"/>
  </p:normalViewPr>
  <p:slideViewPr>
    <p:cSldViewPr>
      <p:cViewPr varScale="1">
        <p:scale>
          <a:sx n="67" d="100"/>
          <a:sy n="67" d="100"/>
        </p:scale>
        <p:origin x="-1062" y="-102"/>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675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75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675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2EE5585-0D0F-42C1-B3F2-F685491E396C}" type="slidenum">
              <a:rPr lang="en-US"/>
              <a:pPr>
                <a:defRPr/>
              </a:pPr>
              <a:t>‹#›</a:t>
            </a:fld>
            <a:endParaRPr lang="en-US"/>
          </a:p>
        </p:txBody>
      </p:sp>
    </p:spTree>
    <p:extLst>
      <p:ext uri="{BB962C8B-B14F-4D97-AF65-F5344CB8AC3E}">
        <p14:creationId xmlns:p14="http://schemas.microsoft.com/office/powerpoint/2010/main" val="28904565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Freeform 17"/>
          <p:cNvSpPr>
            <a:spLocks/>
          </p:cNvSpPr>
          <p:nvPr/>
        </p:nvSpPr>
        <p:spPr bwMode="gray">
          <a:xfrm>
            <a:off x="-9525" y="1447800"/>
            <a:ext cx="9164638" cy="3832225"/>
          </a:xfrm>
          <a:custGeom>
            <a:avLst/>
            <a:gdLst>
              <a:gd name="T0" fmla="*/ 2147483647 w 5773"/>
              <a:gd name="T1" fmla="*/ 2147483647 h 2414"/>
              <a:gd name="T2" fmla="*/ 2147483647 w 5773"/>
              <a:gd name="T3" fmla="*/ 2147483647 h 2414"/>
              <a:gd name="T4" fmla="*/ 2147483647 w 5773"/>
              <a:gd name="T5" fmla="*/ 2147483647 h 2414"/>
              <a:gd name="T6" fmla="*/ 2147483647 w 5773"/>
              <a:gd name="T7" fmla="*/ 2147483647 h 2414"/>
              <a:gd name="T8" fmla="*/ 2147483647 w 5773"/>
              <a:gd name="T9" fmla="*/ 2147483647 h 2414"/>
              <a:gd name="T10" fmla="*/ 2147483647 w 5773"/>
              <a:gd name="T11" fmla="*/ 2147483647 h 2414"/>
              <a:gd name="T12" fmla="*/ 2147483647 w 5773"/>
              <a:gd name="T13" fmla="*/ 2147483647 h 2414"/>
              <a:gd name="T14" fmla="*/ 2147483647 w 5773"/>
              <a:gd name="T15" fmla="*/ 2147483647 h 2414"/>
              <a:gd name="T16" fmla="*/ 2147483647 w 5773"/>
              <a:gd name="T17" fmla="*/ 2147483647 h 2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p:cNvSpPr>
            <a:spLocks/>
          </p:cNvSpPr>
          <p:nvPr/>
        </p:nvSpPr>
        <p:spPr bwMode="gray">
          <a:xfrm>
            <a:off x="-9525" y="1730375"/>
            <a:ext cx="9150350" cy="3265488"/>
          </a:xfrm>
          <a:custGeom>
            <a:avLst/>
            <a:gdLst>
              <a:gd name="T0" fmla="*/ 2147483647 w 5764"/>
              <a:gd name="T1" fmla="*/ 2147483647 h 2057"/>
              <a:gd name="T2" fmla="*/ 2147483647 w 5764"/>
              <a:gd name="T3" fmla="*/ 2147483647 h 2057"/>
              <a:gd name="T4" fmla="*/ 2147483647 w 5764"/>
              <a:gd name="T5" fmla="*/ 2147483647 h 2057"/>
              <a:gd name="T6" fmla="*/ 2147483647 w 5764"/>
              <a:gd name="T7" fmla="*/ 2147483647 h 2057"/>
              <a:gd name="T8" fmla="*/ 2147483647 w 5764"/>
              <a:gd name="T9" fmla="*/ 2147483647 h 2057"/>
              <a:gd name="T10" fmla="*/ 2147483647 w 5764"/>
              <a:gd name="T11" fmla="*/ 2147483647 h 2057"/>
              <a:gd name="T12" fmla="*/ 2147483647 w 5764"/>
              <a:gd name="T13" fmla="*/ 2147483647 h 2057"/>
              <a:gd name="T14" fmla="*/ 2147483647 w 5764"/>
              <a:gd name="T15" fmla="*/ 2147483647 h 2057"/>
              <a:gd name="T16" fmla="*/ 2147483647 w 5764"/>
              <a:gd name="T17" fmla="*/ 2147483647 h 20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 name="Group 19"/>
          <p:cNvGrpSpPr>
            <a:grpSpLocks/>
          </p:cNvGrpSpPr>
          <p:nvPr/>
        </p:nvGrpSpPr>
        <p:grpSpPr bwMode="auto">
          <a:xfrm>
            <a:off x="7086600" y="1947863"/>
            <a:ext cx="533400" cy="533400"/>
            <a:chOff x="4752" y="1200"/>
            <a:chExt cx="288" cy="288"/>
          </a:xfrm>
        </p:grpSpPr>
        <p:sp>
          <p:nvSpPr>
            <p:cNvPr id="7" name="Oval 20"/>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8" name="Oval 21"/>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9" name="Group 22"/>
          <p:cNvGrpSpPr>
            <a:grpSpLocks/>
          </p:cNvGrpSpPr>
          <p:nvPr/>
        </p:nvGrpSpPr>
        <p:grpSpPr bwMode="auto">
          <a:xfrm>
            <a:off x="7620000" y="1371600"/>
            <a:ext cx="914400" cy="914400"/>
            <a:chOff x="4992" y="816"/>
            <a:chExt cx="576" cy="576"/>
          </a:xfrm>
        </p:grpSpPr>
        <p:sp>
          <p:nvSpPr>
            <p:cNvPr id="10" name="Oval 23"/>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1" name="Oval 24"/>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2" name="Group 25"/>
          <p:cNvGrpSpPr>
            <a:grpSpLocks/>
          </p:cNvGrpSpPr>
          <p:nvPr/>
        </p:nvGrpSpPr>
        <p:grpSpPr bwMode="auto">
          <a:xfrm>
            <a:off x="304800" y="3429000"/>
            <a:ext cx="1295400" cy="1371600"/>
            <a:chOff x="4992" y="816"/>
            <a:chExt cx="576" cy="576"/>
          </a:xfrm>
        </p:grpSpPr>
        <p:sp>
          <p:nvSpPr>
            <p:cNvPr id="13" name="Oval 26"/>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4" name="Oval 27"/>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3074" name="Rectangle 2"/>
          <p:cNvSpPr>
            <a:spLocks noGrp="1" noChangeArrowheads="1"/>
          </p:cNvSpPr>
          <p:nvPr>
            <p:ph type="ctrTitle"/>
          </p:nvPr>
        </p:nvSpPr>
        <p:spPr>
          <a:xfrm>
            <a:off x="1143000" y="2590800"/>
            <a:ext cx="7086600" cy="1012825"/>
          </a:xfrm>
          <a:effectLst>
            <a:outerShdw dist="53882" dir="2700000" algn="ctr" rotWithShape="0">
              <a:schemeClr val="tx1"/>
            </a:outerShdw>
          </a:effectLst>
        </p:spPr>
        <p:txBody>
          <a:bodyPr/>
          <a:lstStyle>
            <a:lvl1pPr>
              <a:defRPr sz="4800"/>
            </a:lvl1pPr>
          </a:lstStyle>
          <a:p>
            <a:r>
              <a:rPr lang="en-US"/>
              <a:t>Click to edit Master title style</a:t>
            </a:r>
          </a:p>
        </p:txBody>
      </p:sp>
      <p:sp>
        <p:nvSpPr>
          <p:cNvPr id="3075" name="Rectangle 3"/>
          <p:cNvSpPr>
            <a:spLocks noGrp="1" noChangeArrowheads="1"/>
          </p:cNvSpPr>
          <p:nvPr>
            <p:ph type="subTitle" idx="1"/>
          </p:nvPr>
        </p:nvSpPr>
        <p:spPr bwMode="white">
          <a:xfrm>
            <a:off x="1295400" y="3581400"/>
            <a:ext cx="6705600" cy="381000"/>
          </a:xfrm>
        </p:spPr>
        <p:txBody>
          <a:bodyPr/>
          <a:lstStyle>
            <a:lvl1pPr marL="0" indent="0" algn="ctr">
              <a:buFont typeface="Wingdings" pitchFamily="2" charset="2"/>
              <a:buNone/>
              <a:defRPr sz="2000"/>
            </a:lvl1pPr>
          </a:lstStyle>
          <a:p>
            <a:r>
              <a:rPr lang="en-US"/>
              <a:t>Click to edit Master subtitle style</a:t>
            </a:r>
          </a:p>
        </p:txBody>
      </p:sp>
      <p:sp>
        <p:nvSpPr>
          <p:cNvPr id="15" name="Rectangle 4"/>
          <p:cNvSpPr>
            <a:spLocks noGrp="1" noChangeArrowheads="1"/>
          </p:cNvSpPr>
          <p:nvPr>
            <p:ph type="dt" sz="half" idx="10"/>
          </p:nvPr>
        </p:nvSpPr>
        <p:spPr>
          <a:xfrm>
            <a:off x="457200" y="6477000"/>
            <a:ext cx="2133600" cy="244475"/>
          </a:xfrm>
        </p:spPr>
        <p:txBody>
          <a:bodyPr/>
          <a:lstStyle>
            <a:lvl1pPr>
              <a:defRPr sz="1200"/>
            </a:lvl1pPr>
          </a:lstStyle>
          <a:p>
            <a:pPr>
              <a:defRPr/>
            </a:pPr>
            <a:endParaRPr lang="en-US"/>
          </a:p>
        </p:txBody>
      </p:sp>
      <p:sp>
        <p:nvSpPr>
          <p:cNvPr id="16" name="Rectangle 5"/>
          <p:cNvSpPr>
            <a:spLocks noGrp="1" noChangeArrowheads="1"/>
          </p:cNvSpPr>
          <p:nvPr>
            <p:ph type="ftr" sz="quarter" idx="11"/>
          </p:nvPr>
        </p:nvSpPr>
        <p:spPr>
          <a:xfrm>
            <a:off x="3124200" y="6477000"/>
            <a:ext cx="2895600" cy="244475"/>
          </a:xfrm>
        </p:spPr>
        <p:txBody>
          <a:bodyPr/>
          <a:lstStyle>
            <a:lvl1pPr>
              <a:defRPr sz="1200"/>
            </a:lvl1pPr>
          </a:lstStyle>
          <a:p>
            <a:pPr>
              <a:defRPr/>
            </a:pPr>
            <a:endParaRPr lang="en-US"/>
          </a:p>
        </p:txBody>
      </p:sp>
      <p:sp>
        <p:nvSpPr>
          <p:cNvPr id="17" name="Rectangle 6"/>
          <p:cNvSpPr>
            <a:spLocks noGrp="1" noChangeArrowheads="1"/>
          </p:cNvSpPr>
          <p:nvPr>
            <p:ph type="sldNum" sz="quarter" idx="12"/>
          </p:nvPr>
        </p:nvSpPr>
        <p:spPr>
          <a:xfrm>
            <a:off x="6553200" y="6477000"/>
            <a:ext cx="2133600" cy="244475"/>
          </a:xfrm>
        </p:spPr>
        <p:txBody>
          <a:bodyPr/>
          <a:lstStyle>
            <a:lvl1pPr>
              <a:defRPr sz="1200"/>
            </a:lvl1pPr>
          </a:lstStyle>
          <a:p>
            <a:pPr>
              <a:defRPr/>
            </a:pPr>
            <a:fld id="{6BE69B8E-2CB1-4DAF-8D24-BF9B6DA67708}" type="slidenum">
              <a:rPr lang="en-US"/>
              <a:pPr>
                <a:defRPr/>
              </a:pPr>
              <a:t>‹#›</a:t>
            </a:fld>
            <a:endParaRPr lang="en-US"/>
          </a:p>
        </p:txBody>
      </p:sp>
    </p:spTree>
    <p:extLst>
      <p:ext uri="{BB962C8B-B14F-4D97-AF65-F5344CB8AC3E}">
        <p14:creationId xmlns:p14="http://schemas.microsoft.com/office/powerpoint/2010/main" val="2131555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9F271BB-2F4A-4403-8E59-F6D564F89AC0}" type="slidenum">
              <a:rPr lang="en-US"/>
              <a:pPr>
                <a:defRPr/>
              </a:pPr>
              <a:t>‹#›</a:t>
            </a:fld>
            <a:endParaRPr lang="en-US"/>
          </a:p>
        </p:txBody>
      </p:sp>
    </p:spTree>
    <p:extLst>
      <p:ext uri="{BB962C8B-B14F-4D97-AF65-F5344CB8AC3E}">
        <p14:creationId xmlns:p14="http://schemas.microsoft.com/office/powerpoint/2010/main" val="39983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12FA2CC-0532-41CB-B274-823B066C9945}" type="slidenum">
              <a:rPr lang="en-US"/>
              <a:pPr>
                <a:defRPr/>
              </a:pPr>
              <a:t>‹#›</a:t>
            </a:fld>
            <a:endParaRPr lang="en-US"/>
          </a:p>
        </p:txBody>
      </p:sp>
    </p:spTree>
    <p:extLst>
      <p:ext uri="{BB962C8B-B14F-4D97-AF65-F5344CB8AC3E}">
        <p14:creationId xmlns:p14="http://schemas.microsoft.com/office/powerpoint/2010/main" val="364761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F4A3485-5E6E-497F-A478-D84F027503CE}" type="slidenum">
              <a:rPr lang="en-US"/>
              <a:pPr>
                <a:defRPr/>
              </a:pPr>
              <a:t>‹#›</a:t>
            </a:fld>
            <a:endParaRPr lang="en-US"/>
          </a:p>
        </p:txBody>
      </p:sp>
    </p:spTree>
    <p:extLst>
      <p:ext uri="{BB962C8B-B14F-4D97-AF65-F5344CB8AC3E}">
        <p14:creationId xmlns:p14="http://schemas.microsoft.com/office/powerpoint/2010/main" val="1138746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060975F-6EBB-4EED-8C65-93BABA07AF92}" type="slidenum">
              <a:rPr lang="en-US"/>
              <a:pPr>
                <a:defRPr/>
              </a:pPr>
              <a:t>‹#›</a:t>
            </a:fld>
            <a:endParaRPr lang="en-US"/>
          </a:p>
        </p:txBody>
      </p:sp>
    </p:spTree>
    <p:extLst>
      <p:ext uri="{BB962C8B-B14F-4D97-AF65-F5344CB8AC3E}">
        <p14:creationId xmlns:p14="http://schemas.microsoft.com/office/powerpoint/2010/main" val="2726650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8252F66-368D-4C9D-8573-97061F645471}" type="slidenum">
              <a:rPr lang="en-US"/>
              <a:pPr>
                <a:defRPr/>
              </a:pPr>
              <a:t>‹#›</a:t>
            </a:fld>
            <a:endParaRPr lang="en-US"/>
          </a:p>
        </p:txBody>
      </p:sp>
    </p:spTree>
    <p:extLst>
      <p:ext uri="{BB962C8B-B14F-4D97-AF65-F5344CB8AC3E}">
        <p14:creationId xmlns:p14="http://schemas.microsoft.com/office/powerpoint/2010/main" val="3304658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E0A3537-1944-4DFF-8CD7-CE506E951A62}" type="slidenum">
              <a:rPr lang="en-US"/>
              <a:pPr>
                <a:defRPr/>
              </a:pPr>
              <a:t>‹#›</a:t>
            </a:fld>
            <a:endParaRPr lang="en-US"/>
          </a:p>
        </p:txBody>
      </p:sp>
    </p:spTree>
    <p:extLst>
      <p:ext uri="{BB962C8B-B14F-4D97-AF65-F5344CB8AC3E}">
        <p14:creationId xmlns:p14="http://schemas.microsoft.com/office/powerpoint/2010/main" val="2431532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CE21D4A-DE5D-4F6E-B4D3-E2532E8EF447}" type="slidenum">
              <a:rPr lang="en-US"/>
              <a:pPr>
                <a:defRPr/>
              </a:pPr>
              <a:t>‹#›</a:t>
            </a:fld>
            <a:endParaRPr lang="en-US"/>
          </a:p>
        </p:txBody>
      </p:sp>
    </p:spTree>
    <p:extLst>
      <p:ext uri="{BB962C8B-B14F-4D97-AF65-F5344CB8AC3E}">
        <p14:creationId xmlns:p14="http://schemas.microsoft.com/office/powerpoint/2010/main" val="984594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5E28F43-EC7A-4F33-91FD-3B0FEF23664C}" type="slidenum">
              <a:rPr lang="en-US"/>
              <a:pPr>
                <a:defRPr/>
              </a:pPr>
              <a:t>‹#›</a:t>
            </a:fld>
            <a:endParaRPr lang="en-US"/>
          </a:p>
        </p:txBody>
      </p:sp>
    </p:spTree>
    <p:extLst>
      <p:ext uri="{BB962C8B-B14F-4D97-AF65-F5344CB8AC3E}">
        <p14:creationId xmlns:p14="http://schemas.microsoft.com/office/powerpoint/2010/main" val="64409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2A5EC06-7AC6-420F-9015-BD07089E5E03}" type="slidenum">
              <a:rPr lang="en-US"/>
              <a:pPr>
                <a:defRPr/>
              </a:pPr>
              <a:t>‹#›</a:t>
            </a:fld>
            <a:endParaRPr lang="en-US"/>
          </a:p>
        </p:txBody>
      </p:sp>
    </p:spTree>
    <p:extLst>
      <p:ext uri="{BB962C8B-B14F-4D97-AF65-F5344CB8AC3E}">
        <p14:creationId xmlns:p14="http://schemas.microsoft.com/office/powerpoint/2010/main" val="1701817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0"/>
            <a:ext cx="20574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685800"/>
            <a:ext cx="60198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03A2DC-12EB-40AD-B369-54A3BC10A0F4}" type="slidenum">
              <a:rPr lang="en-US"/>
              <a:pPr>
                <a:defRPr/>
              </a:pPr>
              <a:t>‹#›</a:t>
            </a:fld>
            <a:endParaRPr lang="en-US"/>
          </a:p>
        </p:txBody>
      </p:sp>
    </p:spTree>
    <p:extLst>
      <p:ext uri="{BB962C8B-B14F-4D97-AF65-F5344CB8AC3E}">
        <p14:creationId xmlns:p14="http://schemas.microsoft.com/office/powerpoint/2010/main" val="3036291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27"/>
          <p:cNvGraphicFramePr>
            <a:graphicFrameLocks noChangeAspect="1"/>
          </p:cNvGraphicFramePr>
          <p:nvPr/>
        </p:nvGraphicFramePr>
        <p:xfrm>
          <a:off x="0" y="0"/>
          <a:ext cx="9144000" cy="1200150"/>
        </p:xfrm>
        <a:graphic>
          <a:graphicData uri="http://schemas.openxmlformats.org/presentationml/2006/ole">
            <mc:AlternateContent xmlns:mc="http://schemas.openxmlformats.org/markup-compatibility/2006">
              <mc:Choice xmlns:v="urn:schemas-microsoft-com:vml" Requires="v">
                <p:oleObj spid="_x0000_s1082" name="Image" r:id="rId14" imgW="9561905" imgH="1600000" progId="Photoshop.Image.6">
                  <p:embed/>
                </p:oleObj>
              </mc:Choice>
              <mc:Fallback>
                <p:oleObj name="Image" r:id="rId14" imgW="9561905" imgH="1600000" progId="Photoshop.Image.6">
                  <p:embed/>
                  <p:pic>
                    <p:nvPicPr>
                      <p:cNvPr id="0" name="Object 2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white">
                      <a:xfrm>
                        <a:off x="0" y="0"/>
                        <a:ext cx="9144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7" name="Freeform 16"/>
          <p:cNvSpPr>
            <a:spLocks/>
          </p:cNvSpPr>
          <p:nvPr/>
        </p:nvSpPr>
        <p:spPr bwMode="gray">
          <a:xfrm>
            <a:off x="-11113" y="280988"/>
            <a:ext cx="9155113" cy="1620837"/>
          </a:xfrm>
          <a:custGeom>
            <a:avLst/>
            <a:gdLst>
              <a:gd name="T0" fmla="*/ 2147483647 w 5767"/>
              <a:gd name="T1" fmla="*/ 2147483647 h 1021"/>
              <a:gd name="T2" fmla="*/ 2147483647 w 5767"/>
              <a:gd name="T3" fmla="*/ 2147483647 h 1021"/>
              <a:gd name="T4" fmla="*/ 2147483647 w 5767"/>
              <a:gd name="T5" fmla="*/ 2147483647 h 1021"/>
              <a:gd name="T6" fmla="*/ 2147483647 w 5767"/>
              <a:gd name="T7" fmla="*/ 0 h 1021"/>
              <a:gd name="T8" fmla="*/ 2147483647 w 5767"/>
              <a:gd name="T9" fmla="*/ 2147483647 h 1021"/>
              <a:gd name="T10" fmla="*/ 2147483647 w 5767"/>
              <a:gd name="T11" fmla="*/ 2147483647 h 1021"/>
              <a:gd name="T12" fmla="*/ 2147483647 w 5767"/>
              <a:gd name="T13" fmla="*/ 2147483647 h 1021"/>
              <a:gd name="T14" fmla="*/ 2147483647 w 5767"/>
              <a:gd name="T15" fmla="*/ 2147483647 h 1021"/>
              <a:gd name="T16" fmla="*/ 2147483647 w 5767"/>
              <a:gd name="T17" fmla="*/ 2147483647 h 10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7" h="1021">
                <a:moveTo>
                  <a:pt x="6" y="109"/>
                </a:moveTo>
                <a:cubicBezTo>
                  <a:pt x="144" y="93"/>
                  <a:pt x="626" y="42"/>
                  <a:pt x="1427" y="46"/>
                </a:cubicBezTo>
                <a:cubicBezTo>
                  <a:pt x="2228" y="50"/>
                  <a:pt x="3321" y="224"/>
                  <a:pt x="4032" y="255"/>
                </a:cubicBezTo>
                <a:cubicBezTo>
                  <a:pt x="4742" y="286"/>
                  <a:pt x="5649" y="91"/>
                  <a:pt x="5767" y="0"/>
                </a:cubicBezTo>
                <a:lnTo>
                  <a:pt x="5767" y="776"/>
                </a:lnTo>
                <a:cubicBezTo>
                  <a:pt x="4948" y="879"/>
                  <a:pt x="4543" y="844"/>
                  <a:pt x="4065" y="831"/>
                </a:cubicBezTo>
                <a:cubicBezTo>
                  <a:pt x="3587" y="818"/>
                  <a:pt x="2973" y="694"/>
                  <a:pt x="1984" y="674"/>
                </a:cubicBezTo>
                <a:cubicBezTo>
                  <a:pt x="995" y="654"/>
                  <a:pt x="28" y="969"/>
                  <a:pt x="14" y="995"/>
                </a:cubicBezTo>
                <a:cubicBezTo>
                  <a:pt x="0" y="1021"/>
                  <a:pt x="6" y="255"/>
                  <a:pt x="6" y="109"/>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8" name="Freeform 17"/>
          <p:cNvSpPr>
            <a:spLocks/>
          </p:cNvSpPr>
          <p:nvPr/>
        </p:nvSpPr>
        <p:spPr bwMode="gray">
          <a:xfrm>
            <a:off x="-20638" y="533400"/>
            <a:ext cx="9161463" cy="1006475"/>
          </a:xfrm>
          <a:custGeom>
            <a:avLst/>
            <a:gdLst>
              <a:gd name="T0" fmla="*/ 2147483647 w 5771"/>
              <a:gd name="T1" fmla="*/ 2147483647 h 634"/>
              <a:gd name="T2" fmla="*/ 2147483647 w 5771"/>
              <a:gd name="T3" fmla="*/ 2147483647 h 634"/>
              <a:gd name="T4" fmla="*/ 2147483647 w 5771"/>
              <a:gd name="T5" fmla="*/ 2147483647 h 634"/>
              <a:gd name="T6" fmla="*/ 2147483647 w 5771"/>
              <a:gd name="T7" fmla="*/ 2147483647 h 634"/>
              <a:gd name="T8" fmla="*/ 2147483647 w 5771"/>
              <a:gd name="T9" fmla="*/ 2147483647 h 634"/>
              <a:gd name="T10" fmla="*/ 2147483647 w 5771"/>
              <a:gd name="T11" fmla="*/ 2147483647 h 634"/>
              <a:gd name="T12" fmla="*/ 2147483647 w 5771"/>
              <a:gd name="T13" fmla="*/ 2147483647 h 634"/>
              <a:gd name="T14" fmla="*/ 2147483647 w 5771"/>
              <a:gd name="T15" fmla="*/ 2147483647 h 634"/>
              <a:gd name="T16" fmla="*/ 2147483647 w 5771"/>
              <a:gd name="T17" fmla="*/ 2147483647 h 6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1" h="634">
                <a:moveTo>
                  <a:pt x="20" y="109"/>
                </a:moveTo>
                <a:cubicBezTo>
                  <a:pt x="26" y="109"/>
                  <a:pt x="645" y="0"/>
                  <a:pt x="1442" y="3"/>
                </a:cubicBezTo>
                <a:cubicBezTo>
                  <a:pt x="2239" y="6"/>
                  <a:pt x="3443" y="123"/>
                  <a:pt x="4150" y="148"/>
                </a:cubicBezTo>
                <a:cubicBezTo>
                  <a:pt x="4858" y="173"/>
                  <a:pt x="5633" y="63"/>
                  <a:pt x="5771" y="37"/>
                </a:cubicBezTo>
                <a:lnTo>
                  <a:pt x="5771" y="557"/>
                </a:lnTo>
                <a:cubicBezTo>
                  <a:pt x="4926" y="634"/>
                  <a:pt x="4422" y="612"/>
                  <a:pt x="3942" y="592"/>
                </a:cubicBezTo>
                <a:cubicBezTo>
                  <a:pt x="3463" y="572"/>
                  <a:pt x="2588" y="450"/>
                  <a:pt x="1839" y="456"/>
                </a:cubicBezTo>
                <a:cubicBezTo>
                  <a:pt x="1182" y="455"/>
                  <a:pt x="0" y="618"/>
                  <a:pt x="6" y="620"/>
                </a:cubicBezTo>
                <a:cubicBezTo>
                  <a:pt x="12" y="621"/>
                  <a:pt x="14" y="109"/>
                  <a:pt x="20" y="10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29" name="Group 18"/>
          <p:cNvGrpSpPr>
            <a:grpSpLocks/>
          </p:cNvGrpSpPr>
          <p:nvPr/>
        </p:nvGrpSpPr>
        <p:grpSpPr bwMode="auto">
          <a:xfrm>
            <a:off x="7740650" y="347663"/>
            <a:ext cx="387350" cy="366712"/>
            <a:chOff x="4752" y="1200"/>
            <a:chExt cx="288" cy="288"/>
          </a:xfrm>
        </p:grpSpPr>
        <p:sp>
          <p:nvSpPr>
            <p:cNvPr id="1043" name="Oval 19"/>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1044" name="Oval 20"/>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0" name="Group 21"/>
          <p:cNvGrpSpPr>
            <a:grpSpLocks/>
          </p:cNvGrpSpPr>
          <p:nvPr/>
        </p:nvGrpSpPr>
        <p:grpSpPr bwMode="auto">
          <a:xfrm>
            <a:off x="8153400" y="53975"/>
            <a:ext cx="609600" cy="592138"/>
            <a:chOff x="4992" y="816"/>
            <a:chExt cx="576" cy="576"/>
          </a:xfrm>
        </p:grpSpPr>
        <p:sp>
          <p:nvSpPr>
            <p:cNvPr id="1039" name="Oval 22"/>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47" name="Oval 23"/>
            <p:cNvSpPr>
              <a:spLocks noChangeArrowheads="1"/>
            </p:cNvSpPr>
            <p:nvPr userDrawn="1"/>
          </p:nvSpPr>
          <p:spPr bwMode="gray">
            <a:xfrm>
              <a:off x="4992" y="912"/>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1" name="Group 24"/>
          <p:cNvGrpSpPr>
            <a:grpSpLocks/>
          </p:cNvGrpSpPr>
          <p:nvPr/>
        </p:nvGrpSpPr>
        <p:grpSpPr bwMode="auto">
          <a:xfrm>
            <a:off x="171450" y="819150"/>
            <a:ext cx="720725" cy="762000"/>
            <a:chOff x="4992" y="816"/>
            <a:chExt cx="576" cy="576"/>
          </a:xfrm>
        </p:grpSpPr>
        <p:sp>
          <p:nvSpPr>
            <p:cNvPr id="1037" name="Oval 25"/>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50" name="Oval 26"/>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1032" name="Rectangle 3"/>
          <p:cNvSpPr>
            <a:spLocks noGrp="1" noChangeArrowheads="1"/>
          </p:cNvSpPr>
          <p:nvPr>
            <p:ph type="body" idx="1"/>
          </p:nvPr>
        </p:nvSpPr>
        <p:spPr bwMode="auto">
          <a:xfrm>
            <a:off x="457200" y="1828800"/>
            <a:ext cx="82296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 name="Rectangle 4"/>
          <p:cNvSpPr>
            <a:spLocks noGrp="1" noChangeArrowheads="1"/>
          </p:cNvSpPr>
          <p:nvPr>
            <p:ph type="dt" sz="half" idx="2"/>
          </p:nvPr>
        </p:nvSpPr>
        <p:spPr bwMode="auto">
          <a:xfrm>
            <a:off x="457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4" name="Rectangle 5"/>
          <p:cNvSpPr>
            <a:spLocks noGrp="1" noChangeArrowheads="1"/>
          </p:cNvSpPr>
          <p:nvPr>
            <p:ph type="ftr" sz="quarter" idx="3"/>
          </p:nvPr>
        </p:nvSpPr>
        <p:spPr bwMode="auto">
          <a:xfrm>
            <a:off x="3124200" y="6400800"/>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2" name="Rectangle 6"/>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B7DC2C3-D16E-4913-8966-7FBF10C0CCBE}" type="slidenum">
              <a:rPr lang="en-US"/>
              <a:pPr>
                <a:defRPr/>
              </a:pPr>
              <a:t>‹#›</a:t>
            </a:fld>
            <a:endParaRPr lang="en-US"/>
          </a:p>
        </p:txBody>
      </p:sp>
      <p:sp>
        <p:nvSpPr>
          <p:cNvPr id="1036" name="Rectangle 2"/>
          <p:cNvSpPr>
            <a:spLocks noGrp="1" noChangeArrowheads="1"/>
          </p:cNvSpPr>
          <p:nvPr>
            <p:ph type="title"/>
          </p:nvPr>
        </p:nvSpPr>
        <p:spPr bwMode="white">
          <a:xfrm>
            <a:off x="914400" y="685800"/>
            <a:ext cx="73914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779"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ctr" rtl="0" eaLnBrk="0" fontAlgn="base" hangingPunct="0">
        <a:spcBef>
          <a:spcPct val="0"/>
        </a:spcBef>
        <a:spcAft>
          <a:spcPct val="0"/>
        </a:spcAft>
        <a:defRPr sz="3600" b="1">
          <a:solidFill>
            <a:schemeClr val="bg1"/>
          </a:solidFill>
          <a:latin typeface="+mj-lt"/>
          <a:ea typeface="+mj-ea"/>
          <a:cs typeface="+mj-cs"/>
        </a:defRPr>
      </a:lvl1pPr>
      <a:lvl2pPr algn="ctr" rtl="0" eaLnBrk="0" fontAlgn="base" hangingPunct="0">
        <a:spcBef>
          <a:spcPct val="0"/>
        </a:spcBef>
        <a:spcAft>
          <a:spcPct val="0"/>
        </a:spcAft>
        <a:defRPr sz="3600" b="1">
          <a:solidFill>
            <a:schemeClr val="bg1"/>
          </a:solidFill>
          <a:latin typeface="Arial" charset="0"/>
        </a:defRPr>
      </a:lvl2pPr>
      <a:lvl3pPr algn="ctr" rtl="0" eaLnBrk="0" fontAlgn="base" hangingPunct="0">
        <a:spcBef>
          <a:spcPct val="0"/>
        </a:spcBef>
        <a:spcAft>
          <a:spcPct val="0"/>
        </a:spcAft>
        <a:defRPr sz="3600" b="1">
          <a:solidFill>
            <a:schemeClr val="bg1"/>
          </a:solidFill>
          <a:latin typeface="Arial" charset="0"/>
        </a:defRPr>
      </a:lvl3pPr>
      <a:lvl4pPr algn="ctr" rtl="0" eaLnBrk="0" fontAlgn="base" hangingPunct="0">
        <a:spcBef>
          <a:spcPct val="0"/>
        </a:spcBef>
        <a:spcAft>
          <a:spcPct val="0"/>
        </a:spcAft>
        <a:defRPr sz="3600" b="1">
          <a:solidFill>
            <a:schemeClr val="bg1"/>
          </a:solidFill>
          <a:latin typeface="Arial" charset="0"/>
        </a:defRPr>
      </a:lvl4pPr>
      <a:lvl5pPr algn="ctr" rtl="0" eaLnBrk="0" fontAlgn="base" hangingPunct="0">
        <a:spcBef>
          <a:spcPct val="0"/>
        </a:spcBef>
        <a:spcAft>
          <a:spcPct val="0"/>
        </a:spcAft>
        <a:defRPr sz="3600" b="1">
          <a:solidFill>
            <a:schemeClr val="bg1"/>
          </a:solidFill>
          <a:latin typeface="Arial" charset="0"/>
        </a:defRPr>
      </a:lvl5pPr>
      <a:lvl6pPr marL="457200" algn="ctr" rtl="0" fontAlgn="base">
        <a:spcBef>
          <a:spcPct val="0"/>
        </a:spcBef>
        <a:spcAft>
          <a:spcPct val="0"/>
        </a:spcAft>
        <a:defRPr sz="3600" b="1">
          <a:solidFill>
            <a:schemeClr val="bg1"/>
          </a:solidFill>
          <a:latin typeface="Arial" charset="0"/>
        </a:defRPr>
      </a:lvl6pPr>
      <a:lvl7pPr marL="914400" algn="ctr" rtl="0" fontAlgn="base">
        <a:spcBef>
          <a:spcPct val="0"/>
        </a:spcBef>
        <a:spcAft>
          <a:spcPct val="0"/>
        </a:spcAft>
        <a:defRPr sz="3600" b="1">
          <a:solidFill>
            <a:schemeClr val="bg1"/>
          </a:solidFill>
          <a:latin typeface="Arial" charset="0"/>
        </a:defRPr>
      </a:lvl7pPr>
      <a:lvl8pPr marL="1371600" algn="ctr" rtl="0" fontAlgn="base">
        <a:spcBef>
          <a:spcPct val="0"/>
        </a:spcBef>
        <a:spcAft>
          <a:spcPct val="0"/>
        </a:spcAft>
        <a:defRPr sz="3600" b="1">
          <a:solidFill>
            <a:schemeClr val="bg1"/>
          </a:solidFill>
          <a:latin typeface="Arial" charset="0"/>
        </a:defRPr>
      </a:lvl8pPr>
      <a:lvl9pPr marL="1828800" algn="ctr" rtl="0" fontAlgn="base">
        <a:spcBef>
          <a:spcPct val="0"/>
        </a:spcBef>
        <a:spcAft>
          <a:spcPct val="0"/>
        </a:spcAft>
        <a:defRPr sz="36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533727" y="2922587"/>
            <a:ext cx="7519987" cy="1012825"/>
          </a:xfrm>
        </p:spPr>
        <p:txBody>
          <a:bodyPr/>
          <a:lstStyle/>
          <a:p>
            <a:pPr eaLnBrk="1" hangingPunct="1"/>
            <a:r>
              <a:rPr lang="en-US" sz="4000"/>
              <a:t>BÀI 1: </a:t>
            </a:r>
            <a:r>
              <a:rPr lang="en-US" sz="4000" smtClean="0"/>
              <a:t>BO MẠCH CHÍNH</a:t>
            </a:r>
            <a:endParaRPr lang="en-US" altLang="en-US" sz="4000"/>
          </a:p>
        </p:txBody>
      </p:sp>
      <p:sp>
        <p:nvSpPr>
          <p:cNvPr id="3077" name="Rectangle 6"/>
          <p:cNvSpPr>
            <a:spLocks noChangeArrowheads="1"/>
          </p:cNvSpPr>
          <p:nvPr/>
        </p:nvSpPr>
        <p:spPr bwMode="auto">
          <a:xfrm>
            <a:off x="1524000" y="5486400"/>
            <a:ext cx="3262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en-US" b="1"/>
              <a:t>Trình bày: Nguyễn Văn Đôn</a:t>
            </a:r>
            <a:r>
              <a:rPr lang="en-US" altLang="en-US"/>
              <a:t> </a:t>
            </a:r>
          </a:p>
        </p:txBody>
      </p:sp>
      <p:pic>
        <p:nvPicPr>
          <p:cNvPr id="3" name="Picture 2">
            <a:extLst>
              <a:ext uri="{FF2B5EF4-FFF2-40B4-BE49-F238E27FC236}">
                <a16:creationId xmlns:a16="http://schemas.microsoft.com/office/drawing/2014/main" xmlns="" id="{AD0EFDB8-74F6-4636-A5B4-D8C74FBC98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800" y="68200"/>
            <a:ext cx="3440695" cy="1101194"/>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593850" y="654050"/>
            <a:ext cx="5715000" cy="563563"/>
          </a:xfrm>
        </p:spPr>
        <p:txBody>
          <a:bodyPr/>
          <a:lstStyle/>
          <a:p>
            <a:pPr algn="l" eaLnBrk="1" hangingPunct="1"/>
            <a:r>
              <a:rPr lang="en-US" altLang="en-US" sz="3200" err="1"/>
              <a:t>Quản</a:t>
            </a:r>
            <a:r>
              <a:rPr lang="en-US" altLang="en-US" sz="3200"/>
              <a:t> </a:t>
            </a:r>
            <a:r>
              <a:rPr lang="en-US" altLang="en-US" sz="3200" err="1"/>
              <a:t>lý</a:t>
            </a:r>
            <a:r>
              <a:rPr lang="en-US" altLang="en-US" sz="3200"/>
              <a:t> CPU</a:t>
            </a:r>
          </a:p>
        </p:txBody>
      </p:sp>
      <p:grpSp>
        <p:nvGrpSpPr>
          <p:cNvPr id="4099" name="Group 3"/>
          <p:cNvGrpSpPr>
            <a:grpSpLocks/>
          </p:cNvGrpSpPr>
          <p:nvPr/>
        </p:nvGrpSpPr>
        <p:grpSpPr bwMode="auto">
          <a:xfrm>
            <a:off x="685800" y="1981200"/>
            <a:ext cx="762000" cy="665163"/>
            <a:chOff x="1110" y="2656"/>
            <a:chExt cx="1549" cy="1351"/>
          </a:xfrm>
        </p:grpSpPr>
        <p:sp>
          <p:nvSpPr>
            <p:cNvPr id="4132"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3"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66"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0" name="Group 7"/>
          <p:cNvGrpSpPr>
            <a:grpSpLocks/>
          </p:cNvGrpSpPr>
          <p:nvPr/>
        </p:nvGrpSpPr>
        <p:grpSpPr bwMode="auto">
          <a:xfrm>
            <a:off x="685800" y="2895600"/>
            <a:ext cx="762000" cy="665163"/>
            <a:chOff x="3174" y="2656"/>
            <a:chExt cx="1549" cy="1351"/>
          </a:xfrm>
        </p:grpSpPr>
        <p:sp>
          <p:nvSpPr>
            <p:cNvPr id="4129"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30"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70"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1" name="Line 11"/>
          <p:cNvSpPr>
            <a:spLocks noChangeShapeType="1"/>
          </p:cNvSpPr>
          <p:nvPr/>
        </p:nvSpPr>
        <p:spPr bwMode="auto">
          <a:xfrm flipV="1">
            <a:off x="1295400" y="2543175"/>
            <a:ext cx="7391400" cy="47625"/>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2" name="Text Box 12"/>
          <p:cNvSpPr txBox="1">
            <a:spLocks noChangeArrowheads="1"/>
          </p:cNvSpPr>
          <p:nvPr/>
        </p:nvSpPr>
        <p:spPr bwMode="auto">
          <a:xfrm>
            <a:off x="1600200" y="2057400"/>
            <a:ext cx="41148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a:t>Giới thiệu</a:t>
            </a:r>
          </a:p>
        </p:txBody>
      </p:sp>
      <p:sp>
        <p:nvSpPr>
          <p:cNvPr id="4103" name="Text Box 13"/>
          <p:cNvSpPr txBox="1">
            <a:spLocks noChangeArrowheads="1"/>
          </p:cNvSpPr>
          <p:nvPr/>
        </p:nvSpPr>
        <p:spPr bwMode="gray">
          <a:xfrm>
            <a:off x="882650" y="20796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1</a:t>
            </a:r>
          </a:p>
        </p:txBody>
      </p:sp>
      <p:sp>
        <p:nvSpPr>
          <p:cNvPr id="4104" name="Line 14"/>
          <p:cNvSpPr>
            <a:spLocks noChangeShapeType="1"/>
          </p:cNvSpPr>
          <p:nvPr/>
        </p:nvSpPr>
        <p:spPr bwMode="auto">
          <a:xfrm>
            <a:off x="1295400" y="35052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05" name="Text Box 15"/>
          <p:cNvSpPr txBox="1">
            <a:spLocks noChangeArrowheads="1"/>
          </p:cNvSpPr>
          <p:nvPr/>
        </p:nvSpPr>
        <p:spPr bwMode="auto">
          <a:xfrm>
            <a:off x="1600200" y="2971800"/>
            <a:ext cx="64770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r>
              <a:rPr lang="en-US" altLang="en-US" sz="2400"/>
              <a:t>Cấu tạo và chức năng của một máy tính</a:t>
            </a:r>
          </a:p>
        </p:txBody>
      </p:sp>
      <p:sp>
        <p:nvSpPr>
          <p:cNvPr id="4106" name="Text Box 16"/>
          <p:cNvSpPr txBox="1">
            <a:spLocks noChangeArrowheads="1"/>
          </p:cNvSpPr>
          <p:nvPr/>
        </p:nvSpPr>
        <p:spPr bwMode="gray">
          <a:xfrm>
            <a:off x="882650" y="29940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2</a:t>
            </a:r>
          </a:p>
        </p:txBody>
      </p:sp>
      <p:grpSp>
        <p:nvGrpSpPr>
          <p:cNvPr id="4107" name="Group 17"/>
          <p:cNvGrpSpPr>
            <a:grpSpLocks/>
          </p:cNvGrpSpPr>
          <p:nvPr/>
        </p:nvGrpSpPr>
        <p:grpSpPr bwMode="auto">
          <a:xfrm>
            <a:off x="685800" y="3787775"/>
            <a:ext cx="762000" cy="665163"/>
            <a:chOff x="1110" y="2656"/>
            <a:chExt cx="1549" cy="1351"/>
          </a:xfrm>
        </p:grpSpPr>
        <p:sp>
          <p:nvSpPr>
            <p:cNvPr id="4126"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7"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0"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108" name="Group 21"/>
          <p:cNvGrpSpPr>
            <a:grpSpLocks/>
          </p:cNvGrpSpPr>
          <p:nvPr/>
        </p:nvGrpSpPr>
        <p:grpSpPr bwMode="auto">
          <a:xfrm>
            <a:off x="685800" y="4724400"/>
            <a:ext cx="762000" cy="665163"/>
            <a:chOff x="3174" y="2656"/>
            <a:chExt cx="1549" cy="1351"/>
          </a:xfrm>
        </p:grpSpPr>
        <p:sp>
          <p:nvSpPr>
            <p:cNvPr id="4123" name="AutoShape 22"/>
            <p:cNvSpPr>
              <a:spLocks noChangeArrowheads="1"/>
            </p:cNvSpPr>
            <p:nvPr/>
          </p:nvSpPr>
          <p:spPr bwMode="gray">
            <a:xfrm>
              <a:off x="3187"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4" name="AutoShape 23"/>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0984" name="AutoShape 24"/>
            <p:cNvSpPr>
              <a:spLocks noChangeArrowheads="1"/>
            </p:cNvSpPr>
            <p:nvPr/>
          </p:nvSpPr>
          <p:spPr bwMode="gray">
            <a:xfrm>
              <a:off x="3264" y="2737"/>
              <a:ext cx="1349" cy="1167"/>
            </a:xfrm>
            <a:prstGeom prst="hexagon">
              <a:avLst>
                <a:gd name="adj" fmla="val 28896"/>
                <a:gd name="vf" fmla="val 115470"/>
              </a:avLst>
            </a:prstGeom>
            <a:gradFill rotWithShape="1">
              <a:gsLst>
                <a:gs pos="0">
                  <a:schemeClr val="accent1">
                    <a:gamma/>
                    <a:shade val="46275"/>
                    <a:invGamma/>
                  </a:schemeClr>
                </a:gs>
                <a:gs pos="100000">
                  <a:schemeClr val="accent1"/>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09" name="Line 25"/>
          <p:cNvSpPr>
            <a:spLocks noChangeShapeType="1"/>
          </p:cNvSpPr>
          <p:nvPr/>
        </p:nvSpPr>
        <p:spPr bwMode="auto">
          <a:xfrm>
            <a:off x="1295400" y="4397375"/>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0" name="Text Box 26"/>
          <p:cNvSpPr txBox="1">
            <a:spLocks noChangeArrowheads="1"/>
          </p:cNvSpPr>
          <p:nvPr/>
        </p:nvSpPr>
        <p:spPr bwMode="auto">
          <a:xfrm>
            <a:off x="1600200" y="3886200"/>
            <a:ext cx="4419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Sử dụng hệ thống log file</a:t>
            </a:r>
          </a:p>
        </p:txBody>
      </p:sp>
      <p:sp>
        <p:nvSpPr>
          <p:cNvPr id="4111" name="Text Box 27"/>
          <p:cNvSpPr txBox="1">
            <a:spLocks noChangeArrowheads="1"/>
          </p:cNvSpPr>
          <p:nvPr/>
        </p:nvSpPr>
        <p:spPr bwMode="gray">
          <a:xfrm>
            <a:off x="882650" y="3886200"/>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3</a:t>
            </a:r>
          </a:p>
        </p:txBody>
      </p:sp>
      <p:sp>
        <p:nvSpPr>
          <p:cNvPr id="4112" name="Line 28"/>
          <p:cNvSpPr>
            <a:spLocks noChangeShapeType="1"/>
          </p:cNvSpPr>
          <p:nvPr/>
        </p:nvSpPr>
        <p:spPr bwMode="auto">
          <a:xfrm>
            <a:off x="1295400" y="5334000"/>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3" name="Text Box 29"/>
          <p:cNvSpPr txBox="1">
            <a:spLocks noChangeArrowheads="1"/>
          </p:cNvSpPr>
          <p:nvPr/>
        </p:nvSpPr>
        <p:spPr bwMode="auto">
          <a:xfrm>
            <a:off x="1622425" y="4795838"/>
            <a:ext cx="4016375" cy="46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Bảo trì hệ thống thời gian</a:t>
            </a:r>
          </a:p>
        </p:txBody>
      </p:sp>
      <p:sp>
        <p:nvSpPr>
          <p:cNvPr id="4114" name="Text Box 30"/>
          <p:cNvSpPr txBox="1">
            <a:spLocks noChangeArrowheads="1"/>
          </p:cNvSpPr>
          <p:nvPr/>
        </p:nvSpPr>
        <p:spPr bwMode="gray">
          <a:xfrm>
            <a:off x="882650" y="4822825"/>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4</a:t>
            </a:r>
          </a:p>
        </p:txBody>
      </p:sp>
      <p:sp>
        <p:nvSpPr>
          <p:cNvPr id="4115" name="Rectangle 31"/>
          <p:cNvSpPr>
            <a:spLocks noChangeArrowheads="1"/>
          </p:cNvSpPr>
          <p:nvPr/>
        </p:nvSpPr>
        <p:spPr bwMode="auto">
          <a:xfrm>
            <a:off x="330200" y="936625"/>
            <a:ext cx="355600" cy="461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a:t>
            </a:r>
          </a:p>
        </p:txBody>
      </p:sp>
      <p:grpSp>
        <p:nvGrpSpPr>
          <p:cNvPr id="4116" name="Group 17"/>
          <p:cNvGrpSpPr>
            <a:grpSpLocks/>
          </p:cNvGrpSpPr>
          <p:nvPr/>
        </p:nvGrpSpPr>
        <p:grpSpPr bwMode="auto">
          <a:xfrm>
            <a:off x="685800" y="5583238"/>
            <a:ext cx="762000" cy="665162"/>
            <a:chOff x="1110" y="2656"/>
            <a:chExt cx="1549" cy="1351"/>
          </a:xfrm>
        </p:grpSpPr>
        <p:sp>
          <p:nvSpPr>
            <p:cNvPr id="4120" name="AutoShape 18"/>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ffectLst/>
            <a:extLst>
              <a:ext uri="{91240B29-F687-4F45-9708-019B960494DF}">
                <a14:hiddenLine xmlns:a14="http://schemas.microsoft.com/office/drawing/2010/main" w="9525">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121" name="AutoShape 19"/>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42" name="AutoShape 20"/>
            <p:cNvSpPr>
              <a:spLocks noChangeArrowheads="1"/>
            </p:cNvSpPr>
            <p:nvPr/>
          </p:nvSpPr>
          <p:spPr bwMode="gray">
            <a:xfrm>
              <a:off x="1200" y="2737"/>
              <a:ext cx="1349" cy="1167"/>
            </a:xfrm>
            <a:prstGeom prst="hexagon">
              <a:avLst>
                <a:gd name="adj" fmla="val 28896"/>
                <a:gd name="vf" fmla="val 115470"/>
              </a:avLst>
            </a:prstGeom>
            <a:gradFill rotWithShape="1">
              <a:gsLst>
                <a:gs pos="0">
                  <a:schemeClr val="folHlink">
                    <a:gamma/>
                    <a:shade val="46275"/>
                    <a:invGamma/>
                  </a:schemeClr>
                </a:gs>
                <a:gs pos="100000">
                  <a:schemeClr val="folHlink"/>
                </a:gs>
              </a:gsLst>
              <a:lin ang="27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sp>
        <p:nvSpPr>
          <p:cNvPr id="4117" name="Line 25"/>
          <p:cNvSpPr>
            <a:spLocks noChangeShapeType="1"/>
          </p:cNvSpPr>
          <p:nvPr/>
        </p:nvSpPr>
        <p:spPr bwMode="auto">
          <a:xfrm>
            <a:off x="1295400" y="6192838"/>
            <a:ext cx="7391400" cy="0"/>
          </a:xfrm>
          <a:prstGeom prst="line">
            <a:avLst/>
          </a:prstGeom>
          <a:noFill/>
          <a:ln w="25400">
            <a:solidFill>
              <a:srgbClr val="C0C0C0"/>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118" name="Text Box 26"/>
          <p:cNvSpPr txBox="1">
            <a:spLocks noChangeArrowheads="1"/>
          </p:cNvSpPr>
          <p:nvPr/>
        </p:nvSpPr>
        <p:spPr bwMode="auto">
          <a:xfrm>
            <a:off x="1600200" y="5681663"/>
            <a:ext cx="1695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eaLnBrk="0" hangingPunct="0"/>
            <a:r>
              <a:rPr lang="en-US" altLang="en-US" sz="2400"/>
              <a:t>Lập lịch</a:t>
            </a:r>
          </a:p>
        </p:txBody>
      </p:sp>
      <p:sp>
        <p:nvSpPr>
          <p:cNvPr id="4119" name="Text Box 27"/>
          <p:cNvSpPr txBox="1">
            <a:spLocks noChangeArrowheads="1"/>
          </p:cNvSpPr>
          <p:nvPr/>
        </p:nvSpPr>
        <p:spPr bwMode="gray">
          <a:xfrm>
            <a:off x="882650" y="5681663"/>
            <a:ext cx="354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ctr" eaLnBrk="0" hangingPunct="0"/>
            <a:r>
              <a:rPr lang="en-US" altLang="en-US" sz="2400" b="1">
                <a:solidFill>
                  <a:schemeClr val="bg1"/>
                </a:solidFill>
              </a:rPr>
              <a:t>5</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1.1</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smtClean="0"/>
              <a:t>Giới thiệu</a:t>
            </a:r>
            <a:endParaRPr lang="en-US" altLang="en-US" sz="3200"/>
          </a:p>
        </p:txBody>
      </p:sp>
      <p:pic>
        <p:nvPicPr>
          <p:cNvPr id="8" name="Ảnh 1" descr="bhcomputers01_b8bef">
            <a:extLst>
              <a:ext uri="{FF2B5EF4-FFF2-40B4-BE49-F238E27FC236}">
                <a16:creationId xmlns:a16="http://schemas.microsoft.com/office/drawing/2014/main" xmlns="" id="{44D86A5B-97A3-473C-8D12-3CC644DBE53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43259" y="1905000"/>
            <a:ext cx="3248025" cy="2133600"/>
          </a:xfrm>
          <a:prstGeom prst="rect">
            <a:avLst/>
          </a:prstGeom>
          <a:noFill/>
          <a:ln>
            <a:noFill/>
          </a:ln>
        </p:spPr>
      </p:pic>
      <p:sp>
        <p:nvSpPr>
          <p:cNvPr id="2" name="Rectangle 1">
            <a:extLst>
              <a:ext uri="{FF2B5EF4-FFF2-40B4-BE49-F238E27FC236}">
                <a16:creationId xmlns:a16="http://schemas.microsoft.com/office/drawing/2014/main" xmlns="" id="{B1D4D944-A5BB-4ACD-B5FF-BF36AEFB6AF3}"/>
              </a:ext>
            </a:extLst>
          </p:cNvPr>
          <p:cNvSpPr/>
          <p:nvPr/>
        </p:nvSpPr>
        <p:spPr>
          <a:xfrm>
            <a:off x="3810000" y="1905000"/>
            <a:ext cx="5105400" cy="3108543"/>
          </a:xfrm>
          <a:prstGeom prst="rect">
            <a:avLst/>
          </a:prstGeom>
        </p:spPr>
        <p:txBody>
          <a:bodyPr wrap="square">
            <a:spAutoFit/>
          </a:bodyPr>
          <a:lstStyle/>
          <a:p>
            <a:pPr marL="457200" indent="-457200" algn="just">
              <a:buFont typeface="Wingdings" pitchFamily="2" charset="2"/>
              <a:buChar char="§"/>
            </a:pPr>
            <a:r>
              <a:rPr lang="vi-VN" sz="2800">
                <a:latin typeface="Times New Roman" panose="02020603050405020304" pitchFamily="18" charset="0"/>
                <a:ea typeface="Times New Roman" panose="02020603050405020304" pitchFamily="18" charset="0"/>
              </a:rPr>
              <a:t>Chipset </a:t>
            </a:r>
            <a:r>
              <a:rPr lang="vi-VN" sz="2800" smtClean="0">
                <a:latin typeface="Times New Roman" panose="02020603050405020304" pitchFamily="18" charset="0"/>
                <a:ea typeface="Times New Roman" panose="02020603050405020304" pitchFamily="18" charset="0"/>
              </a:rPr>
              <a:t>quản </a:t>
            </a:r>
            <a:r>
              <a:rPr lang="vi-VN" sz="2800">
                <a:latin typeface="Times New Roman" panose="02020603050405020304" pitchFamily="18" charset="0"/>
                <a:ea typeface="Times New Roman" panose="02020603050405020304" pitchFamily="18" charset="0"/>
              </a:rPr>
              <a:t>lý các luồng </a:t>
            </a:r>
            <a:r>
              <a:rPr lang="vi-VN" sz="2800">
                <a:latin typeface="Times New Roman" panose="02020603050405020304" pitchFamily="18" charset="0"/>
                <a:ea typeface="Times New Roman" panose="02020603050405020304" pitchFamily="18" charset="0"/>
              </a:rPr>
              <a:t>dữ </a:t>
            </a:r>
            <a:r>
              <a:rPr lang="vi-VN" sz="2800" smtClean="0">
                <a:latin typeface="Times New Roman" panose="02020603050405020304" pitchFamily="18" charset="0"/>
                <a:ea typeface="Times New Roman" panose="02020603050405020304" pitchFamily="18" charset="0"/>
              </a:rPr>
              <a:t>liệu</a:t>
            </a:r>
            <a:r>
              <a:rPr lang="en-US" sz="2800" smtClean="0">
                <a:latin typeface="Times New Roman" panose="02020603050405020304" pitchFamily="18" charset="0"/>
                <a:ea typeface="Times New Roman" panose="02020603050405020304" pitchFamily="18" charset="0"/>
              </a:rPr>
              <a:t> (BUS)</a:t>
            </a:r>
            <a:r>
              <a:rPr lang="vi-VN" sz="2800" smtClean="0">
                <a:latin typeface="Times New Roman" panose="02020603050405020304" pitchFamily="18" charset="0"/>
                <a:ea typeface="Times New Roman" panose="02020603050405020304" pitchFamily="18" charset="0"/>
              </a:rPr>
              <a:t> </a:t>
            </a:r>
            <a:r>
              <a:rPr lang="vi-VN" sz="2800">
                <a:latin typeface="Times New Roman" panose="02020603050405020304" pitchFamily="18" charset="0"/>
                <a:ea typeface="Times New Roman" panose="02020603050405020304" pitchFamily="18" charset="0"/>
              </a:rPr>
              <a:t>giữa bộ vi </a:t>
            </a:r>
            <a:r>
              <a:rPr lang="vi-VN" sz="2800">
                <a:latin typeface="Times New Roman" panose="02020603050405020304" pitchFamily="18" charset="0"/>
                <a:ea typeface="Times New Roman" panose="02020603050405020304" pitchFamily="18" charset="0"/>
              </a:rPr>
              <a:t>xử </a:t>
            </a:r>
            <a:r>
              <a:rPr lang="vi-VN" sz="2800" smtClean="0">
                <a:latin typeface="Times New Roman" panose="02020603050405020304" pitchFamily="18" charset="0"/>
                <a:ea typeface="Times New Roman" panose="02020603050405020304" pitchFamily="18" charset="0"/>
              </a:rPr>
              <a:t>lý</a:t>
            </a:r>
            <a:r>
              <a:rPr lang="en-US" sz="2800" smtClean="0">
                <a:latin typeface="Times New Roman" panose="02020603050405020304" pitchFamily="18" charset="0"/>
                <a:ea typeface="Times New Roman" panose="02020603050405020304" pitchFamily="18" charset="0"/>
              </a:rPr>
              <a:t> (CPU)</a:t>
            </a:r>
            <a:r>
              <a:rPr lang="vi-VN" sz="2800" smtClean="0">
                <a:latin typeface="Times New Roman" panose="02020603050405020304" pitchFamily="18" charset="0"/>
                <a:ea typeface="Times New Roman" panose="02020603050405020304" pitchFamily="18" charset="0"/>
              </a:rPr>
              <a:t>, </a:t>
            </a:r>
            <a:r>
              <a:rPr lang="vi-VN" sz="2800">
                <a:latin typeface="Times New Roman" panose="02020603050405020304" pitchFamily="18" charset="0"/>
                <a:ea typeface="Times New Roman" panose="02020603050405020304" pitchFamily="18" charset="0"/>
              </a:rPr>
              <a:t>bộ </a:t>
            </a:r>
            <a:r>
              <a:rPr lang="vi-VN" sz="2800">
                <a:latin typeface="Times New Roman" panose="02020603050405020304" pitchFamily="18" charset="0"/>
                <a:ea typeface="Times New Roman" panose="02020603050405020304" pitchFamily="18" charset="0"/>
              </a:rPr>
              <a:t>nhớ </a:t>
            </a:r>
            <a:r>
              <a:rPr lang="en-US" sz="2800" smtClean="0">
                <a:latin typeface="Times New Roman" panose="02020603050405020304" pitchFamily="18" charset="0"/>
                <a:ea typeface="Times New Roman" panose="02020603050405020304" pitchFamily="18" charset="0"/>
              </a:rPr>
              <a:t>(RAM) </a:t>
            </a:r>
            <a:r>
              <a:rPr lang="vi-VN" sz="2800" smtClean="0">
                <a:latin typeface="Times New Roman" panose="02020603050405020304" pitchFamily="18" charset="0"/>
                <a:ea typeface="Times New Roman" panose="02020603050405020304" pitchFamily="18" charset="0"/>
              </a:rPr>
              <a:t>và </a:t>
            </a:r>
            <a:r>
              <a:rPr lang="vi-VN" sz="2800">
                <a:latin typeface="Times New Roman" panose="02020603050405020304" pitchFamily="18" charset="0"/>
                <a:ea typeface="Times New Roman" panose="02020603050405020304" pitchFamily="18" charset="0"/>
              </a:rPr>
              <a:t>các thiết bị </a:t>
            </a:r>
            <a:r>
              <a:rPr lang="vi-VN" sz="2800">
                <a:latin typeface="Times New Roman" panose="02020603050405020304" pitchFamily="18" charset="0"/>
                <a:ea typeface="Times New Roman" panose="02020603050405020304" pitchFamily="18" charset="0"/>
              </a:rPr>
              <a:t>ngoại </a:t>
            </a:r>
            <a:r>
              <a:rPr lang="vi-VN" sz="2800" smtClean="0">
                <a:latin typeface="Times New Roman" panose="02020603050405020304" pitchFamily="18" charset="0"/>
                <a:ea typeface="Times New Roman" panose="02020603050405020304" pitchFamily="18" charset="0"/>
              </a:rPr>
              <a:t>vi</a:t>
            </a:r>
            <a:r>
              <a:rPr lang="en-US" sz="2800" smtClean="0">
                <a:latin typeface="Times New Roman" panose="02020603050405020304" pitchFamily="18" charset="0"/>
                <a:ea typeface="Times New Roman" panose="02020603050405020304" pitchFamily="18" charset="0"/>
              </a:rPr>
              <a:t> (I/))</a:t>
            </a:r>
          </a:p>
          <a:p>
            <a:pPr marL="457200" indent="-457200" algn="just">
              <a:buFont typeface="Wingdings" pitchFamily="2" charset="2"/>
              <a:buChar char="§"/>
            </a:pPr>
            <a:r>
              <a:rPr lang="vi-VN" sz="2800" smtClean="0">
                <a:latin typeface="Times New Roman" panose="02020603050405020304" pitchFamily="18" charset="0"/>
                <a:ea typeface="Times New Roman" panose="02020603050405020304" pitchFamily="18" charset="0"/>
              </a:rPr>
              <a:t>Chipset</a:t>
            </a:r>
            <a:r>
              <a:rPr lang="en-US" sz="2800" smtClean="0">
                <a:latin typeface="Times New Roman" panose="02020603050405020304" pitchFamily="18" charset="0"/>
                <a:ea typeface="Times New Roman" panose="02020603050405020304" pitchFamily="18" charset="0"/>
              </a:rPr>
              <a:t> </a:t>
            </a:r>
            <a:r>
              <a:rPr lang="vi-VN" sz="2800" smtClean="0">
                <a:latin typeface="Times New Roman" panose="02020603050405020304" pitchFamily="18" charset="0"/>
                <a:ea typeface="Times New Roman" panose="02020603050405020304" pitchFamily="18" charset="0"/>
              </a:rPr>
              <a:t>được </a:t>
            </a:r>
            <a:r>
              <a:rPr lang="vi-VN" sz="2800">
                <a:latin typeface="Times New Roman" panose="02020603050405020304" pitchFamily="18" charset="0"/>
                <a:ea typeface="Times New Roman" panose="02020603050405020304" pitchFamily="18" charset="0"/>
              </a:rPr>
              <a:t>thiết </a:t>
            </a:r>
            <a:r>
              <a:rPr lang="vi-VN" sz="2800">
                <a:latin typeface="Times New Roman" panose="02020603050405020304" pitchFamily="18" charset="0"/>
                <a:ea typeface="Times New Roman" panose="02020603050405020304" pitchFamily="18" charset="0"/>
              </a:rPr>
              <a:t>kế </a:t>
            </a:r>
            <a:r>
              <a:rPr lang="vi-VN" sz="2800" smtClean="0">
                <a:latin typeface="Times New Roman" panose="02020603050405020304" pitchFamily="18" charset="0"/>
                <a:ea typeface="Times New Roman" panose="02020603050405020304" pitchFamily="18" charset="0"/>
              </a:rPr>
              <a:t>làm </a:t>
            </a:r>
            <a:r>
              <a:rPr lang="vi-VN" sz="2800">
                <a:latin typeface="Times New Roman" panose="02020603050405020304" pitchFamily="18" charset="0"/>
                <a:ea typeface="Times New Roman" panose="02020603050405020304" pitchFamily="18" charset="0"/>
              </a:rPr>
              <a:t>việc với </a:t>
            </a:r>
            <a:r>
              <a:rPr lang="vi-VN" sz="2800">
                <a:latin typeface="Times New Roman" panose="02020603050405020304" pitchFamily="18" charset="0"/>
                <a:ea typeface="Times New Roman" panose="02020603050405020304" pitchFamily="18" charset="0"/>
              </a:rPr>
              <a:t>một </a:t>
            </a:r>
            <a:r>
              <a:rPr lang="en-US" sz="2800" smtClean="0">
                <a:latin typeface="Times New Roman" panose="02020603050405020304" pitchFamily="18" charset="0"/>
                <a:ea typeface="Times New Roman" panose="02020603050405020304" pitchFamily="18" charset="0"/>
              </a:rPr>
              <a:t>họ CPU </a:t>
            </a:r>
            <a:r>
              <a:rPr lang="vi-VN" sz="2800" smtClean="0">
                <a:latin typeface="Times New Roman" panose="02020603050405020304" pitchFamily="18" charset="0"/>
                <a:ea typeface="Times New Roman" panose="02020603050405020304" pitchFamily="18" charset="0"/>
              </a:rPr>
              <a:t>cụ thể</a:t>
            </a:r>
            <a:r>
              <a:rPr lang="en-US" sz="2800" smtClean="0">
                <a:latin typeface="Times New Roman" panose="02020603050405020304" pitchFamily="18" charset="0"/>
                <a:ea typeface="Times New Roman" panose="02020603050405020304" pitchFamily="18" charset="0"/>
              </a:rPr>
              <a:t> quyết định</a:t>
            </a:r>
            <a:r>
              <a:rPr lang="vi-VN" sz="2800" smtClean="0">
                <a:latin typeface="Times New Roman" panose="02020603050405020304" pitchFamily="18" charset="0"/>
                <a:ea typeface="Times New Roman" panose="02020603050405020304" pitchFamily="18" charset="0"/>
              </a:rPr>
              <a:t> </a:t>
            </a:r>
            <a:r>
              <a:rPr lang="vi-VN" sz="2800">
                <a:latin typeface="Times New Roman" panose="02020603050405020304" pitchFamily="18" charset="0"/>
                <a:ea typeface="Times New Roman" panose="02020603050405020304" pitchFamily="18" charset="0"/>
              </a:rPr>
              <a:t>hiệu suất của hệ thống</a:t>
            </a:r>
            <a:r>
              <a:rPr lang="vi-VN" sz="2800">
                <a:latin typeface="Times New Roman" panose="02020603050405020304" pitchFamily="18" charset="0"/>
                <a:ea typeface="Times New Roman" panose="02020603050405020304" pitchFamily="18" charset="0"/>
              </a:rPr>
              <a:t>. </a:t>
            </a:r>
            <a:endParaRPr lang="en-US" sz="280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1.1</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a:t>Thế hệ thứ hai</a:t>
            </a:r>
          </a:p>
        </p:txBody>
      </p:sp>
      <p:sp>
        <p:nvSpPr>
          <p:cNvPr id="2" name="Rectangle 1">
            <a:extLst>
              <a:ext uri="{FF2B5EF4-FFF2-40B4-BE49-F238E27FC236}">
                <a16:creationId xmlns:a16="http://schemas.microsoft.com/office/drawing/2014/main" xmlns="" id="{B1D4D944-A5BB-4ACD-B5FF-BF36AEFB6AF3}"/>
              </a:ext>
            </a:extLst>
          </p:cNvPr>
          <p:cNvSpPr/>
          <p:nvPr/>
        </p:nvSpPr>
        <p:spPr>
          <a:xfrm>
            <a:off x="3810000" y="1905000"/>
            <a:ext cx="5105400" cy="1815882"/>
          </a:xfrm>
          <a:prstGeom prst="rect">
            <a:avLst/>
          </a:prstGeom>
        </p:spPr>
        <p:txBody>
          <a:bodyPr wrap="square">
            <a:spAutoFit/>
          </a:bodyPr>
          <a:lstStyle/>
          <a:p>
            <a:pPr marL="457200" indent="-457200" algn="just">
              <a:buFontTx/>
              <a:buChar char="-"/>
            </a:pPr>
            <a:r>
              <a:rPr lang="en-US" sz="2800">
                <a:latin typeface="Times New Roman" panose="02020603050405020304" pitchFamily="18" charset="0"/>
                <a:ea typeface="Times New Roman" panose="02020603050405020304" pitchFamily="18" charset="0"/>
              </a:rPr>
              <a:t>1955-1973</a:t>
            </a:r>
          </a:p>
          <a:p>
            <a:pPr marL="457200" indent="-457200" algn="just">
              <a:buFontTx/>
              <a:buChar char="-"/>
            </a:pPr>
            <a:r>
              <a:rPr lang="en-US" sz="2800">
                <a:latin typeface="Times New Roman" panose="02020603050405020304" pitchFamily="18" charset="0"/>
                <a:ea typeface="Times New Roman" panose="02020603050405020304" pitchFamily="18" charset="0"/>
              </a:rPr>
              <a:t>Sử dụng công nghệ bán dẫn ( transistor)</a:t>
            </a:r>
          </a:p>
          <a:p>
            <a:pPr marL="457200" indent="-457200" algn="just">
              <a:buFontTx/>
              <a:buChar char="-"/>
            </a:pPr>
            <a:endParaRPr lang="en-US" sz="2800"/>
          </a:p>
        </p:txBody>
      </p:sp>
      <p:pic>
        <p:nvPicPr>
          <p:cNvPr id="2050" name="Picture 2" descr="https://3.bp.blogspot.com/-tkC_KXi8Ols/Vw5i9Hwi0EI/AAAAAAAAA6A/iXB_7309kt4_u4uYjunPmr4-0zVm2CTIgCK4B/s1600/second_generation.jpg">
            <a:extLst>
              <a:ext uri="{FF2B5EF4-FFF2-40B4-BE49-F238E27FC236}">
                <a16:creationId xmlns:a16="http://schemas.microsoft.com/office/drawing/2014/main" xmlns="" id="{F4022060-5245-4634-9EE2-32F5ED7D51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895475"/>
            <a:ext cx="3810000" cy="3067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6679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1.1</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en-US" altLang="en-US" sz="3200"/>
              <a:t>Thế hệ thứ ba</a:t>
            </a:r>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4428938" y="2302113"/>
            <a:ext cx="3814101"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sz="2400"/>
              <a:t>Sử dụng vi mạch tổ hợp IC ( integraed ciruit)</a:t>
            </a:r>
          </a:p>
          <a:p>
            <a:pPr marL="342900" indent="-342900" eaLnBrk="0" hangingPunct="0">
              <a:lnSpc>
                <a:spcPct val="150000"/>
              </a:lnSpc>
              <a:buFontTx/>
              <a:buChar char="-"/>
            </a:pPr>
            <a:r>
              <a:rPr lang="en-US" altLang="en-US" sz="2400"/>
              <a:t>Đánh dấu sự ra đời của bộ vi xử lý 4004</a:t>
            </a:r>
          </a:p>
          <a:p>
            <a:pPr marL="342900" indent="-342900" eaLnBrk="0" hangingPunct="0">
              <a:lnSpc>
                <a:spcPct val="150000"/>
              </a:lnSpc>
              <a:buFontTx/>
              <a:buChar char="-"/>
            </a:pPr>
            <a:endParaRPr lang="en-US" altLang="en-US" sz="2400"/>
          </a:p>
        </p:txBody>
      </p:sp>
      <p:pic>
        <p:nvPicPr>
          <p:cNvPr id="3074" name="Picture 2" descr="https://2.bp.blogspot.com/-NVI3qAiRe6Q/Vw5toGs5cGI/AAAAAAAAA6M/6gXC1Yet2PoQMFNvy6NZ7wpyLUOSAiFGACLcB/s1600/third_generation.jpg">
            <a:extLst>
              <a:ext uri="{FF2B5EF4-FFF2-40B4-BE49-F238E27FC236}">
                <a16:creationId xmlns:a16="http://schemas.microsoft.com/office/drawing/2014/main" xmlns="" id="{2D322573-F7AE-4841-B400-4327CC486D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965" y="1905000"/>
            <a:ext cx="3810000" cy="2752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7760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1.1</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vi-VN" altLang="en-US" sz="3200"/>
              <a:t>Thế hệ thứ tư</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3526584" y="1606737"/>
            <a:ext cx="5498451" cy="39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sz="2400"/>
              <a:t>1980</a:t>
            </a:r>
          </a:p>
          <a:p>
            <a:pPr marL="342900" indent="-342900" eaLnBrk="0" hangingPunct="0">
              <a:lnSpc>
                <a:spcPct val="150000"/>
              </a:lnSpc>
              <a:buFontTx/>
              <a:buChar char="-"/>
            </a:pPr>
            <a:r>
              <a:rPr lang="en-US" altLang="en-US" sz="2400"/>
              <a:t>VLSI: Very Large Scale Intergated, công nghệ tích hợp IC mật độ cực cao</a:t>
            </a:r>
          </a:p>
          <a:p>
            <a:pPr marL="342900" indent="-342900" eaLnBrk="0" hangingPunct="0">
              <a:lnSpc>
                <a:spcPct val="150000"/>
              </a:lnSpc>
              <a:buFontTx/>
              <a:buChar char="-"/>
            </a:pPr>
            <a:r>
              <a:rPr lang="en-US" altLang="en-US" sz="2400"/>
              <a:t>Thế hệ vi xử lý 8088 ra đời đánh dấu thời kỳ phát triển của máy tính cá nhân PC ( Personal Computer)</a:t>
            </a:r>
          </a:p>
        </p:txBody>
      </p:sp>
      <p:pic>
        <p:nvPicPr>
          <p:cNvPr id="8" name="Ảnh 2" descr="Osborne, laptop đầu tiên, ra đời năm 1981. Ảnh: Oldcomputers.">
            <a:extLst>
              <a:ext uri="{FF2B5EF4-FFF2-40B4-BE49-F238E27FC236}">
                <a16:creationId xmlns:a16="http://schemas.microsoft.com/office/drawing/2014/main" xmlns="" id="{08B351C8-3334-4C81-B828-658BCA7E5F4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42636" y="3420035"/>
            <a:ext cx="2981325" cy="1951064"/>
          </a:xfrm>
          <a:prstGeom prst="rect">
            <a:avLst/>
          </a:prstGeom>
          <a:noFill/>
          <a:ln>
            <a:noFill/>
          </a:ln>
        </p:spPr>
      </p:pic>
      <p:sp>
        <p:nvSpPr>
          <p:cNvPr id="2" name="Rectangle 1">
            <a:extLst>
              <a:ext uri="{FF2B5EF4-FFF2-40B4-BE49-F238E27FC236}">
                <a16:creationId xmlns:a16="http://schemas.microsoft.com/office/drawing/2014/main" xmlns="" id="{47ACCF74-AD25-4C2F-81C1-2E6DC5931AD3}"/>
              </a:ext>
            </a:extLst>
          </p:cNvPr>
          <p:cNvSpPr/>
          <p:nvPr/>
        </p:nvSpPr>
        <p:spPr>
          <a:xfrm>
            <a:off x="420224" y="5830753"/>
            <a:ext cx="3770775" cy="830997"/>
          </a:xfrm>
          <a:prstGeom prst="rect">
            <a:avLst/>
          </a:prstGeom>
        </p:spPr>
        <p:txBody>
          <a:bodyPr wrap="square">
            <a:spAutoFit/>
          </a:bodyPr>
          <a:lstStyle/>
          <a:p>
            <a:r>
              <a:rPr lang="vi-VN" sz="2400">
                <a:solidFill>
                  <a:srgbClr val="1F1F1F"/>
                </a:solidFill>
                <a:latin typeface="Times New Roman" panose="02020603050405020304" pitchFamily="18" charset="0"/>
                <a:ea typeface="Times New Roman" panose="02020603050405020304" pitchFamily="18" charset="0"/>
              </a:rPr>
              <a:t>Năm 1981, chiếc laptop đầu tiên ra đời</a:t>
            </a:r>
            <a:r>
              <a:rPr lang="en-US" sz="2400">
                <a:solidFill>
                  <a:srgbClr val="1F1F1F"/>
                </a:solidFill>
                <a:latin typeface="Times New Roman" panose="02020603050405020304" pitchFamily="18" charset="0"/>
                <a:ea typeface="Times New Roman" panose="02020603050405020304" pitchFamily="18" charset="0"/>
              </a:rPr>
              <a:t> </a:t>
            </a:r>
            <a:r>
              <a:rPr lang="vi-VN" sz="2400">
                <a:solidFill>
                  <a:srgbClr val="1F1F1F"/>
                </a:solidFill>
                <a:latin typeface="Times New Roman" panose="02020603050405020304" pitchFamily="18" charset="0"/>
                <a:ea typeface="Times New Roman" panose="02020603050405020304" pitchFamily="18" charset="0"/>
              </a:rPr>
              <a:t>là </a:t>
            </a:r>
            <a:r>
              <a:rPr lang="vi-VN" sz="2400" b="1">
                <a:solidFill>
                  <a:srgbClr val="1F1F1F"/>
                </a:solidFill>
                <a:latin typeface="Times New Roman" panose="02020603050405020304" pitchFamily="18" charset="0"/>
                <a:ea typeface="Times New Roman" panose="02020603050405020304" pitchFamily="18" charset="0"/>
              </a:rPr>
              <a:t>Osborne 1</a:t>
            </a:r>
            <a:r>
              <a:rPr lang="vi-VN" sz="2400">
                <a:solidFill>
                  <a:srgbClr val="1F1F1F"/>
                </a:solidFill>
                <a:latin typeface="Times New Roman" panose="02020603050405020304" pitchFamily="18" charset="0"/>
                <a:ea typeface="Times New Roman" panose="02020603050405020304" pitchFamily="18" charset="0"/>
              </a:rPr>
              <a:t>.</a:t>
            </a:r>
            <a:endParaRPr lang="en-US" sz="2400"/>
          </a:p>
        </p:txBody>
      </p:sp>
    </p:spTree>
    <p:extLst>
      <p:ext uri="{BB962C8B-B14F-4D97-AF65-F5344CB8AC3E}">
        <p14:creationId xmlns:p14="http://schemas.microsoft.com/office/powerpoint/2010/main" val="39720086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vi-VN" altLang="en-US" sz="3200"/>
              <a:t>Vỏ máy (Case)</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3526584" y="1606737"/>
            <a:ext cx="5498451" cy="223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sz="2400"/>
              <a:t>H</a:t>
            </a:r>
            <a:r>
              <a:rPr lang="vi-VN" altLang="en-US" sz="2400"/>
              <a:t>ộp máy dùng để gắn các thành phần như mainboard, các ổ đĩa, card mở rộng.vv..vào bên trong để dễ bảo quản và di chuyển</a:t>
            </a:r>
            <a:endParaRPr lang="en-US" altLang="en-US" sz="2400"/>
          </a:p>
        </p:txBody>
      </p:sp>
      <p:pic>
        <p:nvPicPr>
          <p:cNvPr id="9" name="Ảnh 3">
            <a:extLst>
              <a:ext uri="{FF2B5EF4-FFF2-40B4-BE49-F238E27FC236}">
                <a16:creationId xmlns:a16="http://schemas.microsoft.com/office/drawing/2014/main" xmlns="" id="{E141D7FB-68E4-4F2D-AF23-474B2899316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38093" y="1979680"/>
            <a:ext cx="2019300" cy="3659119"/>
          </a:xfrm>
          <a:prstGeom prst="rect">
            <a:avLst/>
          </a:prstGeom>
          <a:noFill/>
          <a:ln>
            <a:noFill/>
          </a:ln>
        </p:spPr>
      </p:pic>
    </p:spTree>
    <p:extLst>
      <p:ext uri="{BB962C8B-B14F-4D97-AF65-F5344CB8AC3E}">
        <p14:creationId xmlns:p14="http://schemas.microsoft.com/office/powerpoint/2010/main" val="226488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50" y="654050"/>
            <a:ext cx="5715000" cy="563563"/>
          </a:xfrm>
        </p:spPr>
        <p:txBody>
          <a:bodyPr/>
          <a:lstStyle/>
          <a:p>
            <a:pPr algn="l" eaLnBrk="1" hangingPunct="1"/>
            <a:r>
              <a:rPr lang="vi-VN" altLang="en-US" sz="3200"/>
              <a:t>Bộ nguồn</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3962400" y="2211375"/>
            <a:ext cx="5062635" cy="39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eaLnBrk="0" hangingPunct="0">
              <a:lnSpc>
                <a:spcPct val="150000"/>
              </a:lnSpc>
              <a:buFontTx/>
              <a:buChar char="-"/>
            </a:pPr>
            <a:r>
              <a:rPr lang="en-US" altLang="en-US" sz="2400"/>
              <a:t>L</a:t>
            </a:r>
            <a:r>
              <a:rPr lang="vi-VN" altLang="en-US" sz="2400"/>
              <a:t>à khối có nhiệm vụ biến đổi nguồn điện áp lưới (AC) thành nhiều nguồn điên áp một chiều (DC) khác nhau thấp hơn để cung  cho mainboard, chipset, BJT, Diode, card giao tiếp và các ổ đĩa...... hoạt động</a:t>
            </a:r>
            <a:endParaRPr lang="en-US" altLang="en-US" sz="2400"/>
          </a:p>
        </p:txBody>
      </p:sp>
      <p:pic>
        <p:nvPicPr>
          <p:cNvPr id="8" name="Ảnh 4">
            <a:extLst>
              <a:ext uri="{FF2B5EF4-FFF2-40B4-BE49-F238E27FC236}">
                <a16:creationId xmlns:a16="http://schemas.microsoft.com/office/drawing/2014/main" xmlns="" id="{4322074F-3740-432D-AACA-C354205A8EE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38092" y="2362200"/>
            <a:ext cx="2819507" cy="2743200"/>
          </a:xfrm>
          <a:prstGeom prst="rect">
            <a:avLst/>
          </a:prstGeom>
          <a:noFill/>
          <a:ln>
            <a:noFill/>
          </a:ln>
        </p:spPr>
      </p:pic>
    </p:spTree>
    <p:extLst>
      <p:ext uri="{BB962C8B-B14F-4D97-AF65-F5344CB8AC3E}">
        <p14:creationId xmlns:p14="http://schemas.microsoft.com/office/powerpoint/2010/main" val="2155053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50" y="654050"/>
            <a:ext cx="6788150" cy="563563"/>
          </a:xfrm>
        </p:spPr>
        <p:txBody>
          <a:bodyPr/>
          <a:lstStyle/>
          <a:p>
            <a:pPr algn="l" eaLnBrk="1" hangingPunct="1"/>
            <a:r>
              <a:rPr lang="vi-VN" altLang="en-US" sz="3200"/>
              <a:t>Bảng mạch chính (Mainboard )</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4948335" y="2057401"/>
            <a:ext cx="4076700" cy="4455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en-US" altLang="en-US" sz="2400"/>
              <a:t>L</a:t>
            </a:r>
            <a:r>
              <a:rPr lang="vi-VN" altLang="en-US" sz="2400"/>
              <a:t>iên kết tất cả các thành phần </a:t>
            </a:r>
            <a:r>
              <a:rPr lang="en-US" altLang="en-US" sz="2400"/>
              <a:t>c</a:t>
            </a:r>
            <a:r>
              <a:rPr lang="vi-VN" altLang="en-US" sz="2400"/>
              <a:t>ó tốc độ làm việc, cách thức hoạt động khác nhau </a:t>
            </a:r>
            <a:r>
              <a:rPr lang="en-US" altLang="en-US" sz="2400"/>
              <a:t>thông </a:t>
            </a:r>
            <a:r>
              <a:rPr lang="vi-VN" altLang="en-US" sz="2400"/>
              <a:t>qua chuẩn giao tiếp các địa chỉ trên bus hệ thống giữa các Chipset với nhau trên mainboard</a:t>
            </a:r>
            <a:endParaRPr lang="en-US" altLang="en-US" sz="2400"/>
          </a:p>
        </p:txBody>
      </p:sp>
      <p:pic>
        <p:nvPicPr>
          <p:cNvPr id="9" name="Ảnh 2" descr="SouthBridge%20-%20Mainboard">
            <a:extLst>
              <a:ext uri="{FF2B5EF4-FFF2-40B4-BE49-F238E27FC236}">
                <a16:creationId xmlns:a16="http://schemas.microsoft.com/office/drawing/2014/main" xmlns="" id="{B7672B07-B432-481F-9FC9-788BAC364DF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95300" y="2206893"/>
            <a:ext cx="4076700" cy="3581400"/>
          </a:xfrm>
          <a:prstGeom prst="rect">
            <a:avLst/>
          </a:prstGeom>
          <a:noFill/>
          <a:ln>
            <a:noFill/>
          </a:ln>
        </p:spPr>
      </p:pic>
    </p:spTree>
    <p:extLst>
      <p:ext uri="{BB962C8B-B14F-4D97-AF65-F5344CB8AC3E}">
        <p14:creationId xmlns:p14="http://schemas.microsoft.com/office/powerpoint/2010/main" val="12667562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2400"/>
              <a:t>Bộ vi xử lý (Cpu - Central processing Unit)</a:t>
            </a:r>
            <a:endParaRPr lang="en-US" altLang="en-US" sz="24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4948335" y="2057401"/>
            <a:ext cx="4076700" cy="4455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sz="2400"/>
              <a:t>CPU xử lý dữ liệu</a:t>
            </a:r>
            <a:r>
              <a:rPr lang="en-US" altLang="en-US" sz="2400"/>
              <a:t> </a:t>
            </a:r>
            <a:r>
              <a:rPr lang="vi-VN" altLang="en-US" sz="2400"/>
              <a:t>đảm bảo an toàn cho chíp CPU hoạt động liên tục và ổn định trên mỗi thân chip CPU được gắn lớp giải nhiệt kim loại để thực hiện việc làm lạnh thân chíp</a:t>
            </a:r>
            <a:endParaRPr lang="en-US" altLang="en-US" sz="2400"/>
          </a:p>
        </p:txBody>
      </p:sp>
      <p:pic>
        <p:nvPicPr>
          <p:cNvPr id="8" name="Ảnh 5" descr="cpu">
            <a:extLst>
              <a:ext uri="{FF2B5EF4-FFF2-40B4-BE49-F238E27FC236}">
                <a16:creationId xmlns:a16="http://schemas.microsoft.com/office/drawing/2014/main" xmlns="" id="{48219ED6-CC5D-4FD9-ADDC-00E27FFBFB2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12761" y="2043954"/>
            <a:ext cx="3682905" cy="2604246"/>
          </a:xfrm>
          <a:prstGeom prst="rect">
            <a:avLst/>
          </a:prstGeom>
          <a:noFill/>
          <a:ln>
            <a:noFill/>
          </a:ln>
        </p:spPr>
      </p:pic>
    </p:spTree>
    <p:extLst>
      <p:ext uri="{BB962C8B-B14F-4D97-AF65-F5344CB8AC3E}">
        <p14:creationId xmlns:p14="http://schemas.microsoft.com/office/powerpoint/2010/main" val="19714777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Bộ nhớ</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118964" y="1411737"/>
            <a:ext cx="8799610" cy="5563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en-US" altLang="en-US" sz="2400"/>
              <a:t>B</a:t>
            </a:r>
            <a:r>
              <a:rPr lang="vi-VN" altLang="en-US" sz="2400"/>
              <a:t>ộ nhớ trong: Bộ nhớ là thiết bị quan trọng thứ hai trong hệ thống máy tinh</a:t>
            </a:r>
            <a:endParaRPr lang="en-US" altLang="en-US" sz="2400"/>
          </a:p>
          <a:p>
            <a:pPr marL="342900" indent="-342900" algn="just" eaLnBrk="0" hangingPunct="0">
              <a:lnSpc>
                <a:spcPct val="150000"/>
              </a:lnSpc>
              <a:buFontTx/>
              <a:buChar char="-"/>
            </a:pPr>
            <a:r>
              <a:rPr lang="vi-VN" altLang="en-US" sz="2400"/>
              <a:t>RAM (Random Access Memory) Bộ nhớ truy cập ngẫu nhiên: phục vụ trực tiếp cho quá trình xử lý của CPU, bộ nhớ RAM dữ liệu sẽ bị xoá khi mất điện.</a:t>
            </a:r>
          </a:p>
          <a:p>
            <a:pPr marL="342900" indent="-342900" algn="just" eaLnBrk="0" hangingPunct="0">
              <a:lnSpc>
                <a:spcPct val="150000"/>
              </a:lnSpc>
              <a:buFontTx/>
              <a:buChar char="-"/>
            </a:pPr>
            <a:r>
              <a:rPr lang="vi-VN" altLang="en-US" sz="2400"/>
              <a:t>Bộ nhớ ROM (Read Only Memory) Bộ nhớ chỉ đọc: dữ liệu không bị mất khi mất điện, nạp các chương trình BIOS (Basic Input Output System) Bộ nhớ ngoài:</a:t>
            </a:r>
          </a:p>
          <a:p>
            <a:pPr marL="342900" indent="-342900" algn="just" eaLnBrk="0" hangingPunct="0">
              <a:lnSpc>
                <a:spcPct val="150000"/>
              </a:lnSpc>
              <a:buFontTx/>
              <a:buChar char="-"/>
            </a:pPr>
            <a:r>
              <a:rPr lang="vi-VN" altLang="en-US" sz="2400"/>
              <a:t>Bộ nhớ ngoài bao gồm: Ổ cứng (HDD), đĩa mềm, đĩa CD, ổ USB, thẻ nhớ và các thiết bị lưu trữ khác.</a:t>
            </a:r>
          </a:p>
        </p:txBody>
      </p:sp>
    </p:spTree>
    <p:extLst>
      <p:ext uri="{BB962C8B-B14F-4D97-AF65-F5344CB8AC3E}">
        <p14:creationId xmlns:p14="http://schemas.microsoft.com/office/powerpoint/2010/main" val="4425412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Các card</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118964" y="1411737"/>
            <a:ext cx="8799610"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sz="2400"/>
              <a:t>Card Graphics: Card Graphics rời, dung lượng RAM trên Card Graphics càng lớn thì cho phép xử lý được các bức ảnh đẹp hơn và khi chơi game ảnh không bị giật, còn tốc độ bao nhiêu "X" của Card phải phù thuộc vào Mainboard.</a:t>
            </a:r>
            <a:endParaRPr lang="en-US" altLang="en-US" sz="2400"/>
          </a:p>
          <a:p>
            <a:pPr marL="342900" indent="-342900" algn="just" eaLnBrk="0" hangingPunct="0">
              <a:lnSpc>
                <a:spcPct val="150000"/>
              </a:lnSpc>
              <a:buFontTx/>
              <a:buChar char="-"/>
            </a:pPr>
            <a:endParaRPr lang="vi-VN" altLang="en-US" sz="2400"/>
          </a:p>
        </p:txBody>
      </p:sp>
      <p:pic>
        <p:nvPicPr>
          <p:cNvPr id="8" name="Ảnh 6">
            <a:extLst>
              <a:ext uri="{FF2B5EF4-FFF2-40B4-BE49-F238E27FC236}">
                <a16:creationId xmlns:a16="http://schemas.microsoft.com/office/drawing/2014/main" xmlns="" id="{D423AB82-1B95-4602-B099-1F014266F70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866900" y="3917950"/>
            <a:ext cx="5410200" cy="2286000"/>
          </a:xfrm>
          <a:prstGeom prst="rect">
            <a:avLst/>
          </a:prstGeom>
          <a:noFill/>
          <a:ln>
            <a:noFill/>
          </a:ln>
        </p:spPr>
      </p:pic>
    </p:spTree>
    <p:extLst>
      <p:ext uri="{BB962C8B-B14F-4D97-AF65-F5344CB8AC3E}">
        <p14:creationId xmlns:p14="http://schemas.microsoft.com/office/powerpoint/2010/main" val="940317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Các card</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118964" y="1411737"/>
            <a:ext cx="8799610" cy="223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sz="2400"/>
              <a:t>Card Sound (Nếu Mainboard chưa có): Nếu Mainboard ta chọn mà không có Card Sound on board thì sẽ không nghe được âm thanh, để có thể nghe được âm thanh ta phải lắp thêm Card Sound rời.</a:t>
            </a:r>
          </a:p>
        </p:txBody>
      </p:sp>
      <p:pic>
        <p:nvPicPr>
          <p:cNvPr id="9" name="Ảnh 7">
            <a:extLst>
              <a:ext uri="{FF2B5EF4-FFF2-40B4-BE49-F238E27FC236}">
                <a16:creationId xmlns:a16="http://schemas.microsoft.com/office/drawing/2014/main" xmlns="" id="{B5571872-D35D-4828-8543-21FD60F8ABA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48338" y="3845705"/>
            <a:ext cx="4304862" cy="2631295"/>
          </a:xfrm>
          <a:prstGeom prst="rect">
            <a:avLst/>
          </a:prstGeom>
          <a:noFill/>
          <a:ln>
            <a:noFill/>
          </a:ln>
        </p:spPr>
      </p:pic>
    </p:spTree>
    <p:extLst>
      <p:ext uri="{BB962C8B-B14F-4D97-AF65-F5344CB8AC3E}">
        <p14:creationId xmlns:p14="http://schemas.microsoft.com/office/powerpoint/2010/main" val="13818919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Các card</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118964" y="1411737"/>
            <a:ext cx="8799610"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sz="2400"/>
              <a:t>Card Network (Nếu Mainboard chưa có): Khi có nhiều cầu nối mạng LAN hay mạng Internet cần phải lắp Card network nếu như Mainboard chưa có Card on board</a:t>
            </a:r>
          </a:p>
        </p:txBody>
      </p:sp>
      <p:pic>
        <p:nvPicPr>
          <p:cNvPr id="8" name="Ảnh 8" descr="A2JAUEKH_card_net">
            <a:extLst>
              <a:ext uri="{FF2B5EF4-FFF2-40B4-BE49-F238E27FC236}">
                <a16:creationId xmlns:a16="http://schemas.microsoft.com/office/drawing/2014/main" xmlns="" id="{BC276E67-4156-4423-81DF-DC1D9F9F2EA3}"/>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 y="3428999"/>
            <a:ext cx="2743200" cy="2017263"/>
          </a:xfrm>
          <a:prstGeom prst="rect">
            <a:avLst/>
          </a:prstGeom>
          <a:noFill/>
          <a:ln>
            <a:noFill/>
          </a:ln>
        </p:spPr>
      </p:pic>
      <p:pic>
        <p:nvPicPr>
          <p:cNvPr id="10" name="Ảnh 9" descr="tải xuống (1)">
            <a:extLst>
              <a:ext uri="{FF2B5EF4-FFF2-40B4-BE49-F238E27FC236}">
                <a16:creationId xmlns:a16="http://schemas.microsoft.com/office/drawing/2014/main" xmlns="" id="{4E606DE8-B887-4FC5-890F-9D256FF5ED60}"/>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291014" y="3291707"/>
            <a:ext cx="3557586" cy="2728093"/>
          </a:xfrm>
          <a:prstGeom prst="rect">
            <a:avLst/>
          </a:prstGeom>
          <a:noFill/>
          <a:ln>
            <a:noFill/>
          </a:ln>
        </p:spPr>
      </p:pic>
    </p:spTree>
    <p:extLst>
      <p:ext uri="{BB962C8B-B14F-4D97-AF65-F5344CB8AC3E}">
        <p14:creationId xmlns:p14="http://schemas.microsoft.com/office/powerpoint/2010/main" val="23446710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593849" y="654050"/>
            <a:ext cx="7324725" cy="563563"/>
          </a:xfrm>
        </p:spPr>
        <p:txBody>
          <a:bodyPr/>
          <a:lstStyle/>
          <a:p>
            <a:pPr algn="l" eaLnBrk="1" hangingPunct="1"/>
            <a:r>
              <a:rPr lang="vi-VN" altLang="en-US" sz="3200"/>
              <a:t>Các card</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118964" y="1411737"/>
            <a:ext cx="8799610" cy="2793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sz="2400"/>
              <a:t>Card video: ( Nếu Mainboard chưa có ) Nhiệm vụ của Card Video là đổi dữ liệu số của máy tính thành tín hiệu Analog cung cấp cho màn hình.IC - DAC trên Card Video sẽ đổi các bít nhị phân thành tín hiệu về cường độ sáng của các điểm ảnh trên màn hình .</a:t>
            </a:r>
          </a:p>
        </p:txBody>
      </p:sp>
      <p:pic>
        <p:nvPicPr>
          <p:cNvPr id="9" name="Ảnh 112" descr="Ati-Lt-Pro-Video-Card-PCI-VGA-TV-Out-HS-VGA-M-02-">
            <a:extLst>
              <a:ext uri="{FF2B5EF4-FFF2-40B4-BE49-F238E27FC236}">
                <a16:creationId xmlns:a16="http://schemas.microsoft.com/office/drawing/2014/main" xmlns="" id="{300F0901-5CD8-400C-93E3-4A3DE1BB964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656010" y="3886200"/>
            <a:ext cx="3582989" cy="2590800"/>
          </a:xfrm>
          <a:prstGeom prst="rect">
            <a:avLst/>
          </a:prstGeom>
          <a:noFill/>
          <a:ln>
            <a:noFill/>
          </a:ln>
        </p:spPr>
      </p:pic>
    </p:spTree>
    <p:extLst>
      <p:ext uri="{BB962C8B-B14F-4D97-AF65-F5344CB8AC3E}">
        <p14:creationId xmlns:p14="http://schemas.microsoft.com/office/powerpoint/2010/main" val="27436993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en-US" altLang="en-US" sz="3200"/>
              <a:t>K</a:t>
            </a:r>
            <a:r>
              <a:rPr lang="vi-VN" altLang="en-US" sz="3200"/>
              <a:t>he cắm mở rộng</a:t>
            </a:r>
            <a:endParaRPr lang="en-US" altLang="en-US" sz="3200"/>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32426" y="1676400"/>
            <a:ext cx="8799610" cy="44330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sz="3200"/>
              <a:t>PCI - Peripheral Component Interconnect - khe cắm mở rộng</a:t>
            </a:r>
          </a:p>
          <a:p>
            <a:pPr marL="342900" indent="-342900" algn="just" eaLnBrk="0" hangingPunct="0">
              <a:lnSpc>
                <a:spcPct val="150000"/>
              </a:lnSpc>
              <a:buFontTx/>
              <a:buChar char="-"/>
            </a:pPr>
            <a:r>
              <a:rPr lang="vi-VN" altLang="en-US" sz="3200"/>
              <a:t>ISA - Viết tắt Industry Standard Architecture.</a:t>
            </a:r>
          </a:p>
          <a:p>
            <a:pPr marL="342900" indent="-342900" algn="just" eaLnBrk="0" hangingPunct="0">
              <a:lnSpc>
                <a:spcPct val="150000"/>
              </a:lnSpc>
              <a:buFontTx/>
              <a:buChar char="-"/>
            </a:pPr>
            <a:r>
              <a:rPr lang="vi-VN" altLang="en-US" sz="3200"/>
              <a:t>IDE Header</a:t>
            </a:r>
            <a:r>
              <a:rPr lang="en-US" altLang="en-US" sz="3200"/>
              <a:t> </a:t>
            </a:r>
            <a:r>
              <a:rPr lang="vi-VN" altLang="en-US" sz="3200"/>
              <a:t>Viết tắt Intergrated Drive Electronics - là đầu cắm 40 chân, có đinh trên mainboard để cắm các loại ổ cứng, CD</a:t>
            </a:r>
          </a:p>
        </p:txBody>
      </p:sp>
    </p:spTree>
    <p:extLst>
      <p:ext uri="{BB962C8B-B14F-4D97-AF65-F5344CB8AC3E}">
        <p14:creationId xmlns:p14="http://schemas.microsoft.com/office/powerpoint/2010/main" val="115568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en-US" altLang="en-US" sz="3200"/>
              <a:t>Các cổng I/O</a:t>
            </a:r>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32426" y="1676400"/>
            <a:ext cx="8799610" cy="4536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a:t>Cổng kết nối nguồn điện (Power)</a:t>
            </a:r>
            <a:endParaRPr lang="en-US" altLang="en-US"/>
          </a:p>
          <a:p>
            <a:pPr marL="342900" indent="-342900" algn="just" eaLnBrk="0" hangingPunct="0">
              <a:lnSpc>
                <a:spcPct val="150000"/>
              </a:lnSpc>
              <a:buFontTx/>
              <a:buChar char="-"/>
            </a:pPr>
            <a:r>
              <a:rPr lang="vi-VN" altLang="en-US"/>
              <a:t>Cổng kết nối bàn phím và chuột chuẩn PS/2</a:t>
            </a:r>
            <a:endParaRPr lang="en-US" altLang="en-US"/>
          </a:p>
          <a:p>
            <a:pPr marL="342900" indent="-342900" algn="just" eaLnBrk="0" hangingPunct="0">
              <a:lnSpc>
                <a:spcPct val="150000"/>
              </a:lnSpc>
              <a:buFontTx/>
              <a:buChar char="-"/>
            </a:pPr>
            <a:r>
              <a:rPr lang="vi-VN" altLang="en-US"/>
              <a:t>Cổng USB</a:t>
            </a:r>
            <a:endParaRPr lang="en-US" altLang="en-US"/>
          </a:p>
          <a:p>
            <a:pPr marL="342900" indent="-342900" algn="just" eaLnBrk="0" hangingPunct="0">
              <a:lnSpc>
                <a:spcPct val="150000"/>
              </a:lnSpc>
              <a:buFontTx/>
              <a:buChar char="-"/>
            </a:pPr>
            <a:r>
              <a:rPr lang="vi-VN" altLang="en-US"/>
              <a:t>Cổng kết nối mạng nội bộ (Ethernet, LAN)</a:t>
            </a:r>
            <a:endParaRPr lang="en-US" altLang="en-US"/>
          </a:p>
          <a:p>
            <a:pPr marL="342900" indent="-342900" algn="just" eaLnBrk="0" hangingPunct="0">
              <a:lnSpc>
                <a:spcPct val="150000"/>
              </a:lnSpc>
              <a:buFontTx/>
              <a:buChar char="-"/>
            </a:pPr>
            <a:r>
              <a:rPr lang="vi-VN" altLang="en-US"/>
              <a:t>Cổng kết nối với các thiết bị âm thanh (Audio)</a:t>
            </a:r>
            <a:endParaRPr lang="en-US" altLang="en-US"/>
          </a:p>
          <a:p>
            <a:pPr marL="342900" indent="-342900" algn="just" eaLnBrk="0" hangingPunct="0">
              <a:lnSpc>
                <a:spcPct val="150000"/>
              </a:lnSpc>
              <a:buFontTx/>
              <a:buChar char="-"/>
            </a:pPr>
            <a:r>
              <a:rPr lang="vi-VN" altLang="en-US"/>
              <a:t>Cổng kết nối với màn hình chuẩn VGA</a:t>
            </a:r>
            <a:endParaRPr lang="en-US" altLang="en-US"/>
          </a:p>
          <a:p>
            <a:pPr marL="342900" indent="-342900" algn="just" eaLnBrk="0" hangingPunct="0">
              <a:lnSpc>
                <a:spcPct val="150000"/>
              </a:lnSpc>
              <a:buFontTx/>
              <a:buChar char="-"/>
            </a:pPr>
            <a:r>
              <a:rPr lang="vi-VN" altLang="en-US"/>
              <a:t>Cổng kết nối tín hiệu video (S-Video)</a:t>
            </a:r>
          </a:p>
        </p:txBody>
      </p:sp>
    </p:spTree>
    <p:extLst>
      <p:ext uri="{BB962C8B-B14F-4D97-AF65-F5344CB8AC3E}">
        <p14:creationId xmlns:p14="http://schemas.microsoft.com/office/powerpoint/2010/main" val="37994882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en-US" altLang="en-US" sz="3200"/>
              <a:t>Các loại ổ đĩa</a:t>
            </a:r>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32426" y="1676400"/>
            <a:ext cx="8799610" cy="2597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a:t>Ổ đĩa cứng HDD (Hard Disk Driver): Là thiết bị lưu trữ chính của hệ thống, sử dụng để cài đặt hệ điều hành và các chương trình ứng dụng, đồng thời nó được sữ dụng để lưu trữ dữ liệu</a:t>
            </a:r>
          </a:p>
        </p:txBody>
      </p:sp>
      <p:pic>
        <p:nvPicPr>
          <p:cNvPr id="5" name="Ảnh 12" descr="hđ">
            <a:extLst>
              <a:ext uri="{FF2B5EF4-FFF2-40B4-BE49-F238E27FC236}">
                <a16:creationId xmlns:a16="http://schemas.microsoft.com/office/drawing/2014/main" xmlns="" id="{A0C8D11B-A091-4BD5-97FF-3C1AB49AB34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019300" y="4324350"/>
            <a:ext cx="3238500" cy="2533650"/>
          </a:xfrm>
          <a:prstGeom prst="rect">
            <a:avLst/>
          </a:prstGeom>
          <a:noFill/>
          <a:ln>
            <a:noFill/>
          </a:ln>
        </p:spPr>
      </p:pic>
    </p:spTree>
    <p:extLst>
      <p:ext uri="{BB962C8B-B14F-4D97-AF65-F5344CB8AC3E}">
        <p14:creationId xmlns:p14="http://schemas.microsoft.com/office/powerpoint/2010/main" val="114157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1.2</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en-US" altLang="en-US" sz="3200"/>
              <a:t>Ổ đĩa CD- ROM</a:t>
            </a:r>
          </a:p>
        </p:txBody>
      </p:sp>
      <p:sp>
        <p:nvSpPr>
          <p:cNvPr id="6" name="Text Box 15">
            <a:extLst>
              <a:ext uri="{FF2B5EF4-FFF2-40B4-BE49-F238E27FC236}">
                <a16:creationId xmlns:a16="http://schemas.microsoft.com/office/drawing/2014/main" xmlns="" id="{C132D50D-6E41-428C-8629-CBFAFAC37991}"/>
              </a:ext>
            </a:extLst>
          </p:cNvPr>
          <p:cNvSpPr txBox="1">
            <a:spLocks noChangeArrowheads="1"/>
          </p:cNvSpPr>
          <p:nvPr/>
        </p:nvSpPr>
        <p:spPr bwMode="auto">
          <a:xfrm>
            <a:off x="32426" y="1676400"/>
            <a:ext cx="6292174" cy="518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342900" indent="-342900" algn="just" eaLnBrk="0" hangingPunct="0">
              <a:lnSpc>
                <a:spcPct val="150000"/>
              </a:lnSpc>
              <a:buFontTx/>
              <a:buChar char="-"/>
            </a:pPr>
            <a:r>
              <a:rPr lang="vi-VN" altLang="en-US"/>
              <a:t>Là ổ đĩa lưu trữ quang học với dung lượng 640MB, đĩa CD, DVD Rom gọn nhẹ dễ dàng di chuyển đi xa, tuy nhiên chỉ cho phép ghi được một lần, ổ đĩa CD- Rom, DVD-  Rom được sử dụng để cài đặt phần mềm máy tinh, nghe nhạc, xem phim …vv.</a:t>
            </a:r>
          </a:p>
        </p:txBody>
      </p:sp>
      <p:pic>
        <p:nvPicPr>
          <p:cNvPr id="8" name="Ảnh 13">
            <a:extLst>
              <a:ext uri="{FF2B5EF4-FFF2-40B4-BE49-F238E27FC236}">
                <a16:creationId xmlns:a16="http://schemas.microsoft.com/office/drawing/2014/main" xmlns="" id="{02210838-5EB8-4955-B5CA-11BEBAB548D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356350" y="2619375"/>
            <a:ext cx="2562225" cy="809625"/>
          </a:xfrm>
          <a:prstGeom prst="rect">
            <a:avLst/>
          </a:prstGeom>
          <a:noFill/>
          <a:ln>
            <a:noFill/>
          </a:ln>
        </p:spPr>
      </p:pic>
    </p:spTree>
    <p:extLst>
      <p:ext uri="{BB962C8B-B14F-4D97-AF65-F5344CB8AC3E}">
        <p14:creationId xmlns:p14="http://schemas.microsoft.com/office/powerpoint/2010/main" val="21723893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1.3</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vi-VN"/>
              <a:t>Sơ đồ khối </a:t>
            </a:r>
            <a:endParaRPr lang="en-US" altLang="en-US" sz="3200"/>
          </a:p>
        </p:txBody>
      </p:sp>
      <p:pic>
        <p:nvPicPr>
          <p:cNvPr id="9" name="Ảnh 15">
            <a:extLst>
              <a:ext uri="{FF2B5EF4-FFF2-40B4-BE49-F238E27FC236}">
                <a16:creationId xmlns:a16="http://schemas.microsoft.com/office/drawing/2014/main" xmlns="" id="{A8D74D85-05A2-4D4D-94C4-4D81C67DC54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32512" y="1524000"/>
            <a:ext cx="8911487" cy="5334000"/>
          </a:xfrm>
          <a:prstGeom prst="rect">
            <a:avLst/>
          </a:prstGeom>
          <a:noFill/>
          <a:ln>
            <a:noFill/>
          </a:ln>
        </p:spPr>
      </p:pic>
    </p:spTree>
    <p:extLst>
      <p:ext uri="{BB962C8B-B14F-4D97-AF65-F5344CB8AC3E}">
        <p14:creationId xmlns:p14="http://schemas.microsoft.com/office/powerpoint/2010/main" val="13605031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31"/>
          <p:cNvSpPr>
            <a:spLocks noChangeArrowheads="1"/>
          </p:cNvSpPr>
          <p:nvPr/>
        </p:nvSpPr>
        <p:spPr bwMode="auto">
          <a:xfrm>
            <a:off x="225425" y="936625"/>
            <a:ext cx="61266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400" b="1">
                <a:solidFill>
                  <a:schemeClr val="bg1"/>
                </a:solidFill>
              </a:rPr>
              <a:t>1.3</a:t>
            </a:r>
          </a:p>
        </p:txBody>
      </p:sp>
      <p:sp>
        <p:nvSpPr>
          <p:cNvPr id="7" name="Rectangle 2"/>
          <p:cNvSpPr>
            <a:spLocks noGrp="1" noChangeArrowheads="1"/>
          </p:cNvSpPr>
          <p:nvPr>
            <p:ph type="title"/>
          </p:nvPr>
        </p:nvSpPr>
        <p:spPr>
          <a:xfrm>
            <a:off x="1143001" y="654050"/>
            <a:ext cx="7775574" cy="563563"/>
          </a:xfrm>
        </p:spPr>
        <p:txBody>
          <a:bodyPr/>
          <a:lstStyle/>
          <a:p>
            <a:pPr algn="l" eaLnBrk="1" hangingPunct="1"/>
            <a:r>
              <a:rPr lang="vi-VN"/>
              <a:t>Nguyên lý hoạt động</a:t>
            </a:r>
            <a:endParaRPr lang="en-US" altLang="en-US" sz="3200"/>
          </a:p>
        </p:txBody>
      </p:sp>
      <p:pic>
        <p:nvPicPr>
          <p:cNvPr id="9" name="Ảnh 15">
            <a:extLst>
              <a:ext uri="{FF2B5EF4-FFF2-40B4-BE49-F238E27FC236}">
                <a16:creationId xmlns:a16="http://schemas.microsoft.com/office/drawing/2014/main" xmlns="" id="{A8D74D85-05A2-4D4D-94C4-4D81C67DC54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32512" y="1524000"/>
            <a:ext cx="8911487" cy="5334000"/>
          </a:xfrm>
          <a:prstGeom prst="rect">
            <a:avLst/>
          </a:prstGeom>
          <a:noFill/>
          <a:ln>
            <a:noFill/>
          </a:ln>
        </p:spPr>
      </p:pic>
    </p:spTree>
    <p:extLst>
      <p:ext uri="{BB962C8B-B14F-4D97-AF65-F5344CB8AC3E}">
        <p14:creationId xmlns:p14="http://schemas.microsoft.com/office/powerpoint/2010/main" val="21904338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00875" y="1901825"/>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2"/>
          <p:cNvSpPr>
            <a:spLocks noGrp="1" noChangeArrowheads="1"/>
          </p:cNvSpPr>
          <p:nvPr>
            <p:ph type="title"/>
          </p:nvPr>
        </p:nvSpPr>
        <p:spPr/>
        <p:txBody>
          <a:bodyPr/>
          <a:lstStyle/>
          <a:p>
            <a:pPr eaLnBrk="1" hangingPunct="1"/>
            <a:r>
              <a:rPr lang="en-US" altLang="en-US"/>
              <a:t>Câu hỏi</a:t>
            </a: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4149</TotalTime>
  <Words>950</Words>
  <Application>Microsoft Office PowerPoint</Application>
  <PresentationFormat>On-screen Show (4:3)</PresentationFormat>
  <Paragraphs>87</Paragraphs>
  <Slides>22</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24" baseType="lpstr">
      <vt:lpstr>Default Design</vt:lpstr>
      <vt:lpstr>Image</vt:lpstr>
      <vt:lpstr>BÀI 1: BO MẠCH CHÍNH</vt:lpstr>
      <vt:lpstr>Quản lý CPU</vt:lpstr>
      <vt:lpstr>Giới thiệu</vt:lpstr>
      <vt:lpstr>Thế hệ thứ hai</vt:lpstr>
      <vt:lpstr>Thế hệ thứ ba</vt:lpstr>
      <vt:lpstr>Thế hệ thứ tư</vt:lpstr>
      <vt:lpstr>Vỏ máy (Case)</vt:lpstr>
      <vt:lpstr>Bộ nguồn</vt:lpstr>
      <vt:lpstr>Bảng mạch chính (Mainboard )</vt:lpstr>
      <vt:lpstr>Bộ vi xử lý (Cpu - Central processing Unit)</vt:lpstr>
      <vt:lpstr>Bộ nhớ</vt:lpstr>
      <vt:lpstr>Các card</vt:lpstr>
      <vt:lpstr>Các card</vt:lpstr>
      <vt:lpstr>Các card</vt:lpstr>
      <vt:lpstr>Các card</vt:lpstr>
      <vt:lpstr>Khe cắm mở rộng</vt:lpstr>
      <vt:lpstr>Các cổng I/O</vt:lpstr>
      <vt:lpstr>Các loại ổ đĩa</vt:lpstr>
      <vt:lpstr>Ổ đĩa CD- ROM</vt:lpstr>
      <vt:lpstr>Sơ đồ khối </vt:lpstr>
      <vt:lpstr>Nguyên lý hoạt động</vt:lpstr>
      <vt:lpstr>Câu hỏi</vt:lpstr>
    </vt:vector>
  </TitlesOfParts>
  <Company>Guilddesign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ThemeGallery</dc:creator>
  <cp:lastModifiedBy>nvdon</cp:lastModifiedBy>
  <cp:revision>183</cp:revision>
  <dcterms:created xsi:type="dcterms:W3CDTF">2004-07-21T02:43:03Z</dcterms:created>
  <dcterms:modified xsi:type="dcterms:W3CDTF">2019-03-16T02:50:06Z</dcterms:modified>
</cp:coreProperties>
</file>